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8"/>
  </p:notesMasterIdLst>
  <p:sldIdLst>
    <p:sldId id="259" r:id="rId2"/>
    <p:sldId id="278" r:id="rId3"/>
    <p:sldId id="262" r:id="rId4"/>
    <p:sldId id="281" r:id="rId5"/>
    <p:sldId id="258" r:id="rId6"/>
    <p:sldId id="263" r:id="rId7"/>
    <p:sldId id="270" r:id="rId8"/>
    <p:sldId id="271" r:id="rId9"/>
    <p:sldId id="273" r:id="rId10"/>
    <p:sldId id="257" r:id="rId11"/>
    <p:sldId id="280" r:id="rId12"/>
    <p:sldId id="279" r:id="rId13"/>
    <p:sldId id="260" r:id="rId14"/>
    <p:sldId id="274" r:id="rId15"/>
    <p:sldId id="277" r:id="rId16"/>
    <p:sldId id="276" r:id="rId17"/>
  </p:sldIdLst>
  <p:sldSz cx="12192000" cy="6858000"/>
  <p:notesSz cx="6858000" cy="9144000"/>
  <p:defaultTextStyle>
    <a:defPPr>
      <a:defRPr lang="en-CH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4B2"/>
    <a:srgbClr val="88888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7"/>
    <p:restoredTop sz="93595"/>
  </p:normalViewPr>
  <p:slideViewPr>
    <p:cSldViewPr snapToGrid="0">
      <p:cViewPr varScale="1">
        <p:scale>
          <a:sx n="93" d="100"/>
          <a:sy n="93" d="100"/>
        </p:scale>
        <p:origin x="712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A44BD8-7ECB-3D4E-B218-A64936B3800E}" type="datetimeFigureOut">
              <a:rPr lang="en-GB" smtClean="0"/>
              <a:t>17/09/2023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61E95B-ADD4-2F4A-A234-67FCD5F9A03D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60097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Can we add mountain and ski vector to the logo….. With </a:t>
            </a:r>
            <a:r>
              <a:rPr lang="en-GB" dirty="0" err="1"/>
              <a:t>colors</a:t>
            </a:r>
            <a:r>
              <a:rPr lang="en-GB" dirty="0"/>
              <a:t>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61E95B-ADD4-2F4A-A234-67FCD5F9A03D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25058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61E95B-ADD4-2F4A-A234-67FCD5F9A03D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65802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Problems..... What if….!!!!</a:t>
            </a:r>
          </a:p>
          <a:p>
            <a:endParaRPr lang="en-GB" dirty="0"/>
          </a:p>
          <a:p>
            <a:r>
              <a:rPr lang="en-GB" dirty="0"/>
              <a:t>In Switzerland: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61E95B-ADD4-2F4A-A234-67FCD5F9A03D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69408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Problems..... What if….!!!!</a:t>
            </a:r>
          </a:p>
          <a:p>
            <a:endParaRPr lang="en-GB" dirty="0"/>
          </a:p>
          <a:p>
            <a:r>
              <a:rPr lang="en-GB" dirty="0"/>
              <a:t>In Switzerland: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61E95B-ADD4-2F4A-A234-67FCD5F9A03D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54515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Problems..... What if….!!!!</a:t>
            </a:r>
          </a:p>
          <a:p>
            <a:endParaRPr lang="en-GB" dirty="0"/>
          </a:p>
          <a:p>
            <a:r>
              <a:rPr lang="en-GB" dirty="0"/>
              <a:t>In Switzerland: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61E95B-ADD4-2F4A-A234-67FCD5F9A03D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17674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Change a to Caret symbol….</a:t>
            </a:r>
          </a:p>
          <a:p>
            <a:endParaRPr lang="en-GB" dirty="0"/>
          </a:p>
          <a:p>
            <a:r>
              <a:rPr lang="en-GB" dirty="0"/>
              <a:t>Our Team….</a:t>
            </a:r>
          </a:p>
          <a:p>
            <a:r>
              <a:rPr lang="en-GB" dirty="0"/>
              <a:t>We are just not any hackers, we are avid skiers….</a:t>
            </a:r>
            <a:br>
              <a:rPr lang="en-GB" dirty="0"/>
            </a:br>
            <a:r>
              <a:rPr lang="en-GB" dirty="0"/>
              <a:t>X years experience in skiing….</a:t>
            </a:r>
          </a:p>
          <a:p>
            <a:r>
              <a:rPr lang="en-GB" dirty="0"/>
              <a:t>Side hustle: Business strategy</a:t>
            </a:r>
            <a:br>
              <a:rPr lang="en-GB" dirty="0"/>
            </a:br>
            <a:r>
              <a:rPr lang="en-GB" dirty="0"/>
              <a:t>Qualifications: MBA, HSG etc….</a:t>
            </a:r>
            <a:br>
              <a:rPr lang="en-GB" dirty="0"/>
            </a:br>
            <a:endParaRPr lang="en-GB" dirty="0"/>
          </a:p>
          <a:p>
            <a:endParaRPr lang="en-GB" dirty="0"/>
          </a:p>
          <a:p>
            <a:r>
              <a:rPr lang="en-GB" dirty="0"/>
              <a:t>Appeal….</a:t>
            </a:r>
          </a:p>
          <a:p>
            <a:r>
              <a:rPr lang="en-GB" dirty="0"/>
              <a:t>Join us, if you’d want to make your ski travel , EASY and Sustainable.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61E95B-ADD4-2F4A-A234-67FCD5F9A03D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7321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Change a to Caret symbol….</a:t>
            </a:r>
          </a:p>
          <a:p>
            <a:endParaRPr lang="en-GB" dirty="0"/>
          </a:p>
          <a:p>
            <a:r>
              <a:rPr lang="en-GB" dirty="0"/>
              <a:t>Our Team….</a:t>
            </a:r>
          </a:p>
          <a:p>
            <a:r>
              <a:rPr lang="en-GB" dirty="0"/>
              <a:t>We are just not any hackers, we are avid skiers….</a:t>
            </a:r>
            <a:br>
              <a:rPr lang="en-GB" dirty="0"/>
            </a:br>
            <a:r>
              <a:rPr lang="en-GB" dirty="0"/>
              <a:t>X years experience in skiing….</a:t>
            </a:r>
          </a:p>
          <a:p>
            <a:r>
              <a:rPr lang="en-GB" dirty="0"/>
              <a:t>Side hustle: Business strategy</a:t>
            </a:r>
            <a:br>
              <a:rPr lang="en-GB" dirty="0"/>
            </a:br>
            <a:r>
              <a:rPr lang="en-GB" dirty="0"/>
              <a:t>Qualifications: MBA, HSG etc….</a:t>
            </a:r>
            <a:br>
              <a:rPr lang="en-GB" dirty="0"/>
            </a:br>
            <a:endParaRPr lang="en-GB" dirty="0"/>
          </a:p>
          <a:p>
            <a:endParaRPr lang="en-GB" dirty="0"/>
          </a:p>
          <a:p>
            <a:r>
              <a:rPr lang="en-GB" dirty="0"/>
              <a:t>Appeal….</a:t>
            </a:r>
          </a:p>
          <a:p>
            <a:r>
              <a:rPr lang="en-GB" dirty="0"/>
              <a:t>Join us, if you’d want to make your ski travel , EASY and Sustainable.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61E95B-ADD4-2F4A-A234-67FCD5F9A03D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21238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Change a to Caret symbol….</a:t>
            </a:r>
          </a:p>
          <a:p>
            <a:endParaRPr lang="en-GB" dirty="0"/>
          </a:p>
          <a:p>
            <a:r>
              <a:rPr lang="en-GB" dirty="0"/>
              <a:t>Our Team….</a:t>
            </a:r>
          </a:p>
          <a:p>
            <a:r>
              <a:rPr lang="en-GB" dirty="0"/>
              <a:t>We are just not any hackers, we are avid skiers….</a:t>
            </a:r>
            <a:br>
              <a:rPr lang="en-GB" dirty="0"/>
            </a:br>
            <a:r>
              <a:rPr lang="en-GB" dirty="0"/>
              <a:t>X years experience in skiing….</a:t>
            </a:r>
          </a:p>
          <a:p>
            <a:r>
              <a:rPr lang="en-GB" dirty="0"/>
              <a:t>Side hustle: Business strategy</a:t>
            </a:r>
            <a:br>
              <a:rPr lang="en-GB" dirty="0"/>
            </a:br>
            <a:r>
              <a:rPr lang="en-GB" dirty="0"/>
              <a:t>Qualifications: MBA, HSG etc….</a:t>
            </a:r>
            <a:br>
              <a:rPr lang="en-GB" dirty="0"/>
            </a:br>
            <a:endParaRPr lang="en-GB" dirty="0"/>
          </a:p>
          <a:p>
            <a:endParaRPr lang="en-GB" dirty="0"/>
          </a:p>
          <a:p>
            <a:r>
              <a:rPr lang="en-GB" dirty="0"/>
              <a:t>Appeal….</a:t>
            </a:r>
          </a:p>
          <a:p>
            <a:r>
              <a:rPr lang="en-GB" dirty="0"/>
              <a:t>Join us, if you’d want to make your ski travel , EASY and Sustainable.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61E95B-ADD4-2F4A-A234-67FCD5F9A03D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44489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Problems..... What if….!!!!</a:t>
            </a:r>
          </a:p>
          <a:p>
            <a:endParaRPr lang="en-GB" dirty="0"/>
          </a:p>
          <a:p>
            <a:r>
              <a:rPr lang="en-GB" dirty="0"/>
              <a:t>In Switzerland: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61E95B-ADD4-2F4A-A234-67FCD5F9A03D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09887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What if we bring you all the convenience you need for a ski plan, in 1 place…. </a:t>
            </a:r>
            <a:br>
              <a:rPr lang="en-GB" dirty="0"/>
            </a:br>
            <a:br>
              <a:rPr lang="en-GB" dirty="0"/>
            </a:br>
            <a:r>
              <a:rPr lang="en-GB" dirty="0"/>
              <a:t>We give you – </a:t>
            </a:r>
            <a:r>
              <a:rPr lang="en-GB" dirty="0" err="1"/>
              <a:t>SkiApp</a:t>
            </a:r>
            <a:r>
              <a:rPr lang="en-GB" dirty="0"/>
              <a:t>….</a:t>
            </a:r>
            <a:br>
              <a:rPr lang="en-GB" dirty="0"/>
            </a:br>
            <a:r>
              <a:rPr lang="en-GB" dirty="0"/>
              <a:t>1. An app, which gives you all ski resorts data, at a fingertip to you….</a:t>
            </a:r>
          </a:p>
          <a:p>
            <a:r>
              <a:rPr lang="en-GB" dirty="0"/>
              <a:t>2. You got live weather updates to easily plan your ski trip</a:t>
            </a:r>
          </a:p>
          <a:p>
            <a:r>
              <a:rPr lang="en-GB" dirty="0"/>
              <a:t>3. Oner click buy ski pass option…. So you do not have to waste your half hour in the queue…</a:t>
            </a:r>
          </a:p>
          <a:p>
            <a:r>
              <a:rPr lang="en-GB" dirty="0"/>
              <a:t>4. Interactive map of all the ski slopes</a:t>
            </a:r>
          </a:p>
          <a:p>
            <a:r>
              <a:rPr lang="en-GB" dirty="0"/>
              <a:t>5. Rental equipment ordering to avoid lead times at the shop</a:t>
            </a:r>
          </a:p>
          <a:p>
            <a:r>
              <a:rPr lang="en-GB" dirty="0"/>
              <a:t>6. And if that’s not enough, it also tells you all the </a:t>
            </a:r>
            <a:r>
              <a:rPr lang="en-GB" dirty="0" err="1"/>
              <a:t>aperi</a:t>
            </a:r>
            <a:r>
              <a:rPr lang="en-GB" dirty="0"/>
              <a:t> </a:t>
            </a:r>
            <a:r>
              <a:rPr lang="en-GB" dirty="0" err="1"/>
              <a:t>shi’s</a:t>
            </a:r>
            <a:r>
              <a:rPr lang="en-GB" dirty="0"/>
              <a:t> happening around</a:t>
            </a:r>
            <a:br>
              <a:rPr lang="en-GB" dirty="0"/>
            </a:br>
            <a:br>
              <a:rPr lang="en-GB" dirty="0"/>
            </a:br>
            <a:r>
              <a:rPr lang="en-GB" dirty="0"/>
              <a:t>Wait, there’s more – We even provide with you the recommendations on the most eco-friendly ski resorts, so you can also make conscious choices….</a:t>
            </a:r>
          </a:p>
          <a:p>
            <a:endParaRPr lang="en-GB" dirty="0"/>
          </a:p>
          <a:p>
            <a:r>
              <a:rPr lang="en-GB" dirty="0"/>
              <a:t>Who would not want a ski trip like that.!!!!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61E95B-ADD4-2F4A-A234-67FCD5F9A03D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73041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Monetization business model….</a:t>
            </a:r>
          </a:p>
          <a:p>
            <a:r>
              <a:rPr lang="en-GB" dirty="0"/>
              <a:t>It is a 1.5 million serviceable opportunity only in Switzerland….</a:t>
            </a:r>
            <a:br>
              <a:rPr lang="en-GB" dirty="0"/>
            </a:br>
            <a:r>
              <a:rPr lang="en-GB" dirty="0"/>
              <a:t>Which can be </a:t>
            </a:r>
            <a:r>
              <a:rPr lang="en-GB" dirty="0" err="1"/>
              <a:t>upto</a:t>
            </a:r>
            <a:r>
              <a:rPr lang="en-GB" dirty="0"/>
              <a:t> 100million if expanded geographically, and even more if expanded to seasons.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GTM strategy…. Timeline???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61E95B-ADD4-2F4A-A234-67FCD5F9A03D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60978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What tech we used….!!!</a:t>
            </a:r>
          </a:p>
          <a:p>
            <a:r>
              <a:rPr lang="en-GB" dirty="0"/>
              <a:t>Challenges we faced…. And next steps…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But hey, not all solutions need to be complicated, some need to solve real issues as well. As Einstein said: Simple solutions are often the right ones.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61E95B-ADD4-2F4A-A234-67FCD5F9A03D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2813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Change a to Caret symbol….</a:t>
            </a:r>
          </a:p>
          <a:p>
            <a:endParaRPr lang="en-GB" dirty="0"/>
          </a:p>
          <a:p>
            <a:r>
              <a:rPr lang="en-GB" dirty="0"/>
              <a:t>Our Team….</a:t>
            </a:r>
          </a:p>
          <a:p>
            <a:r>
              <a:rPr lang="en-GB" dirty="0"/>
              <a:t>We are just not any hackers, we are avid skiers….</a:t>
            </a:r>
            <a:br>
              <a:rPr lang="en-GB" dirty="0"/>
            </a:br>
            <a:r>
              <a:rPr lang="en-GB" dirty="0"/>
              <a:t>X years experience in skiing….</a:t>
            </a:r>
          </a:p>
          <a:p>
            <a:r>
              <a:rPr lang="en-GB" dirty="0"/>
              <a:t>Side hustle: Business strategy</a:t>
            </a:r>
            <a:br>
              <a:rPr lang="en-GB" dirty="0"/>
            </a:br>
            <a:r>
              <a:rPr lang="en-GB" dirty="0"/>
              <a:t>Qualifications: MBA, HSG etc….</a:t>
            </a:r>
            <a:br>
              <a:rPr lang="en-GB" dirty="0"/>
            </a:br>
            <a:endParaRPr lang="en-GB" dirty="0"/>
          </a:p>
          <a:p>
            <a:endParaRPr lang="en-GB" dirty="0"/>
          </a:p>
          <a:p>
            <a:r>
              <a:rPr lang="en-GB" dirty="0"/>
              <a:t>Appeal….</a:t>
            </a:r>
          </a:p>
          <a:p>
            <a:r>
              <a:rPr lang="en-GB" dirty="0"/>
              <a:t>Join us, if you’d want to make your ski travel , EASY and Sustainable.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61E95B-ADD4-2F4A-A234-67FCD5F9A03D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11340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Change a to Caret symbol….</a:t>
            </a:r>
          </a:p>
          <a:p>
            <a:endParaRPr lang="en-GB" dirty="0"/>
          </a:p>
          <a:p>
            <a:r>
              <a:rPr lang="en-GB" dirty="0"/>
              <a:t>Our Team….</a:t>
            </a:r>
          </a:p>
          <a:p>
            <a:r>
              <a:rPr lang="en-GB" dirty="0"/>
              <a:t>We are just not any hackers, we are avid skiers….</a:t>
            </a:r>
            <a:br>
              <a:rPr lang="en-GB" dirty="0"/>
            </a:br>
            <a:r>
              <a:rPr lang="en-GB" dirty="0"/>
              <a:t>X years experience in skiing….</a:t>
            </a:r>
          </a:p>
          <a:p>
            <a:r>
              <a:rPr lang="en-GB" dirty="0"/>
              <a:t>Side hustle: Business strategy</a:t>
            </a:r>
            <a:br>
              <a:rPr lang="en-GB" dirty="0"/>
            </a:br>
            <a:r>
              <a:rPr lang="en-GB" dirty="0"/>
              <a:t>Qualifications: MBA, HSG etc….</a:t>
            </a:r>
            <a:br>
              <a:rPr lang="en-GB" dirty="0"/>
            </a:br>
            <a:endParaRPr lang="en-GB" dirty="0"/>
          </a:p>
          <a:p>
            <a:endParaRPr lang="en-GB" dirty="0"/>
          </a:p>
          <a:p>
            <a:r>
              <a:rPr lang="en-GB" dirty="0"/>
              <a:t>Appeal….</a:t>
            </a:r>
          </a:p>
          <a:p>
            <a:r>
              <a:rPr lang="en-GB" dirty="0"/>
              <a:t>Join us, if you’d want to make your ski travel , EASY and Sustainable.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61E95B-ADD4-2F4A-A234-67FCD5F9A03D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05891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Change a to Caret symbol….</a:t>
            </a:r>
          </a:p>
          <a:p>
            <a:endParaRPr lang="en-GB" dirty="0"/>
          </a:p>
          <a:p>
            <a:r>
              <a:rPr lang="en-GB" dirty="0"/>
              <a:t>Our Team….</a:t>
            </a:r>
          </a:p>
          <a:p>
            <a:r>
              <a:rPr lang="en-GB" dirty="0"/>
              <a:t>We are just not any hackers, we are avid skiers….</a:t>
            </a:r>
            <a:br>
              <a:rPr lang="en-GB" dirty="0"/>
            </a:br>
            <a:r>
              <a:rPr lang="en-GB" dirty="0"/>
              <a:t>X years experience in skiing….</a:t>
            </a:r>
          </a:p>
          <a:p>
            <a:r>
              <a:rPr lang="en-GB" dirty="0"/>
              <a:t>Side hustle: Business strategy</a:t>
            </a:r>
            <a:br>
              <a:rPr lang="en-GB" dirty="0"/>
            </a:br>
            <a:r>
              <a:rPr lang="en-GB" dirty="0"/>
              <a:t>Qualifications: MBA, HSG etc….</a:t>
            </a:r>
            <a:br>
              <a:rPr lang="en-GB" dirty="0"/>
            </a:br>
            <a:endParaRPr lang="en-GB" dirty="0"/>
          </a:p>
          <a:p>
            <a:endParaRPr lang="en-GB" dirty="0"/>
          </a:p>
          <a:p>
            <a:r>
              <a:rPr lang="en-GB" dirty="0"/>
              <a:t>Appeal….</a:t>
            </a:r>
          </a:p>
          <a:p>
            <a:r>
              <a:rPr lang="en-GB" dirty="0"/>
              <a:t>Join us, if you’d want to make your ski travel , EASY and Sustainable.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61E95B-ADD4-2F4A-A234-67FCD5F9A03D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64264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Change a to Caret symbol….</a:t>
            </a:r>
          </a:p>
          <a:p>
            <a:endParaRPr lang="en-GB" dirty="0"/>
          </a:p>
          <a:p>
            <a:r>
              <a:rPr lang="en-GB" dirty="0"/>
              <a:t>Our Team….</a:t>
            </a:r>
          </a:p>
          <a:p>
            <a:r>
              <a:rPr lang="en-GB" dirty="0"/>
              <a:t>We are just not any hackers, we are avid skiers….</a:t>
            </a:r>
            <a:br>
              <a:rPr lang="en-GB" dirty="0"/>
            </a:br>
            <a:r>
              <a:rPr lang="en-GB" dirty="0"/>
              <a:t>X years experience in skiing….</a:t>
            </a:r>
          </a:p>
          <a:p>
            <a:r>
              <a:rPr lang="en-GB" dirty="0"/>
              <a:t>Side hustle: Business strategy</a:t>
            </a:r>
            <a:br>
              <a:rPr lang="en-GB" dirty="0"/>
            </a:br>
            <a:r>
              <a:rPr lang="en-GB" dirty="0"/>
              <a:t>Qualifications: MBA, HSG etc….</a:t>
            </a:r>
            <a:br>
              <a:rPr lang="en-GB" dirty="0"/>
            </a:br>
            <a:endParaRPr lang="en-GB" dirty="0"/>
          </a:p>
          <a:p>
            <a:endParaRPr lang="en-GB" dirty="0"/>
          </a:p>
          <a:p>
            <a:r>
              <a:rPr lang="en-GB" dirty="0"/>
              <a:t>Appeal….</a:t>
            </a:r>
          </a:p>
          <a:p>
            <a:r>
              <a:rPr lang="en-GB" dirty="0"/>
              <a:t>Join us, if you’d want to make your ski travel , EASY and Sustainable.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61E95B-ADD4-2F4A-A234-67FCD5F9A03D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24034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60BF01-4CEE-D326-251A-6415044C26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AD189F-A49A-A216-0CDB-EEB62BA2F6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24A7C5-F283-6687-9333-42607B25F8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9D51E-7936-FB4D-865E-461AE5B9C55A}" type="datetime1">
              <a:rPr lang="de-CH" smtClean="0"/>
              <a:t>17.09.2023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FF269A-88FE-90B5-D4B4-23918B8F2B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A8340F-5356-5A34-1097-0F7FF698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FE488-2545-8945-A7CB-5E931AC81A75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06885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1A1C2-7D44-FC62-3F0D-6AFF0E4375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2F8D8BF-3822-E4FE-3DDC-51464ED406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42979B-731D-599F-10A7-6867B033BA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C1C17-E5CD-A34F-94EA-24732EDE97E1}" type="datetime1">
              <a:rPr lang="de-CH" smtClean="0"/>
              <a:t>17.09.2023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509DBB-ABD4-BF52-E6DA-59C21EFAA6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BB9A94-76CE-E797-C962-01B4663A2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FE488-2545-8945-A7CB-5E931AC81A75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75993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74F0634-6F34-E751-87EA-C730CBB15F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436F9CE-2D9B-D8F4-7766-8D376800AD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8C16D9-0955-7417-0F3E-7CCEA7AAEA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CD16C-2552-AC48-BD10-7AD0DC41481F}" type="datetime1">
              <a:rPr lang="de-CH" smtClean="0"/>
              <a:t>17.09.2023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396C6F-5FCA-46D5-8385-FA698F8125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CCD710-8CC1-3257-EA3D-0CC4693070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FE488-2545-8945-A7CB-5E931AC81A75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93323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016A1-A92B-7693-543A-274D99291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04E33D-3166-D07D-428E-C6EF2FAB3D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109791-7F3D-5BBD-EE28-66AE857775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51A1E-10A6-BE4A-97CE-31A557354F15}" type="datetime1">
              <a:rPr lang="de-CH" smtClean="0"/>
              <a:t>17.09.2023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A2AA91-3560-A291-C1E7-C05FB30B8B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08A949-93EF-095F-AC8D-9E7E9D5D2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FE488-2545-8945-A7CB-5E931AC81A75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025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F3D505-2134-132D-47D3-9016F1A222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068C14-9201-0749-378E-627E576C00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B70E3F-F0BE-09A4-8BE4-553A886695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756FC-3CC5-AF44-9583-32909B40ACA4}" type="datetime1">
              <a:rPr lang="de-CH" smtClean="0"/>
              <a:t>17.09.2023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B8DDCA-FE39-AC22-EABE-2AD4756566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E8F6F4-5E88-8A62-755C-F93AE63F7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FE488-2545-8945-A7CB-5E931AC81A75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13951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12FE5-02D4-57A4-E307-B39ADC298D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F96146-67DF-0266-5DF4-C2E9F15CBD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B8E875-FF75-0135-3FAF-81E83CABBA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CF4FD1-B096-2E65-A595-A0314CE49C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841A3-BDE1-274A-A8A0-493BAFF7305B}" type="datetime1">
              <a:rPr lang="de-CH" smtClean="0"/>
              <a:t>17.09.2023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9891CF-F5F2-3C55-6081-65C8A1C211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0CE01B-F3E2-AC9A-2FD9-F6F21AB86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FE488-2545-8945-A7CB-5E931AC81A75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64436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94B5AF-ED9D-821B-9072-779B870BB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74A50F-8810-458C-96D9-AB0A67740D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7A8FD0-8D67-1CD8-E8ED-B1A277D4D0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35FE27B-AB45-9641-26D6-B8334AEA9D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0A9CEBA-7C12-4A68-CD24-202F875B41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944B7BE-0B53-F003-CDD8-5D7DC37913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38DAAF-1655-884F-BD95-0E08FF07F0A0}" type="datetime1">
              <a:rPr lang="de-CH" smtClean="0"/>
              <a:t>17.09.2023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6379F68-6271-AA66-205F-5ABC56BC12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76F1263-0E54-CF08-6AF6-85121B672C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FE488-2545-8945-A7CB-5E931AC81A75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32229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4E4380-E261-0F15-D267-2C4EFF765B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66874A4-427E-82E8-670A-42B18AAC6C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22EB0-6C0C-DC41-B48A-0DC5B307E93B}" type="datetime1">
              <a:rPr lang="de-CH" smtClean="0"/>
              <a:t>17.09.2023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13FF16-01C5-DBCB-C03E-7DAA9AC8DA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C7A5AA-B226-9CDA-799D-A5DC4D8AB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FE488-2545-8945-A7CB-5E931AC81A75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253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C3A96A7-2D81-D298-8EC1-0153E7D085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F3FCE-9714-F24F-934C-88F12A17BBAB}" type="datetime1">
              <a:rPr lang="de-CH" smtClean="0"/>
              <a:t>17.09.2023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EA1EF46-381B-6786-5179-BDF2FEDE2F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CF9C97-E8C4-A19B-3B4A-8F51B65E2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FE488-2545-8945-A7CB-5E931AC81A75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82506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290C76-0F90-FD0D-429D-2961D389A0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D9ABA9-731D-2361-E7C8-BEA58AC36B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9F8D58-6D79-1B41-6795-544194720D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277D70-BAEB-140B-B8FE-79E8758366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DC2DC3-0AEE-C540-A338-E2183D496AAF}" type="datetime1">
              <a:rPr lang="de-CH" smtClean="0"/>
              <a:t>17.09.2023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9B4D46-48BB-747B-BE96-3FFF1B2937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D513AB-5A5E-A0D6-7108-CEA38AFD1E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FE488-2545-8945-A7CB-5E931AC81A75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18159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B81B0-779A-9413-E829-844C342A7C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A1C5F4-5FFC-7F52-E307-9BA92ACE63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560E58-5839-AD11-EF91-C5FB788BEF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DDA008-AC0C-40B5-C850-9A45FB12FC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B9321-2693-B746-9597-153AC5B63331}" type="datetime1">
              <a:rPr lang="de-CH" smtClean="0"/>
              <a:t>17.09.2023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61AAB6-79E7-EDFF-FDE8-462B4D6814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D4208E-AFEA-418B-6ABC-D50325CA9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FE488-2545-8945-A7CB-5E931AC81A75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41633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B3BC799-13D7-0729-D961-FED64F6FFD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F9C9F5-812F-0633-A71F-DC19B8791C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6CE34A-6878-CEC5-DE7C-8EAAB74452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879092-2ED0-DE48-A759-6087FEEA479D}" type="datetime1">
              <a:rPr lang="de-CH" smtClean="0"/>
              <a:t>17.09.2023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5F3347-7958-2F47-1141-B5C9B5FE18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6576C4-EA31-5DF4-4327-51DAA13396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CFE488-2545-8945-A7CB-5E931AC81A75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17066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H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jpe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11" Type="http://schemas.openxmlformats.org/officeDocument/2006/relationships/image" Target="../media/image12.png"/><Relationship Id="rId5" Type="http://schemas.openxmlformats.org/officeDocument/2006/relationships/image" Target="../media/image7.png"/><Relationship Id="rId10" Type="http://schemas.openxmlformats.org/officeDocument/2006/relationships/image" Target="../media/image11.png"/><Relationship Id="rId4" Type="http://schemas.openxmlformats.org/officeDocument/2006/relationships/image" Target="../media/image6.png"/><Relationship Id="rId9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3.png"/><Relationship Id="rId10" Type="http://schemas.openxmlformats.org/officeDocument/2006/relationships/image" Target="../media/image12.png"/><Relationship Id="rId4" Type="http://schemas.openxmlformats.org/officeDocument/2006/relationships/image" Target="../media/image7.png"/><Relationship Id="rId9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3.png"/><Relationship Id="rId10" Type="http://schemas.openxmlformats.org/officeDocument/2006/relationships/image" Target="../media/image12.png"/><Relationship Id="rId4" Type="http://schemas.openxmlformats.org/officeDocument/2006/relationships/image" Target="../media/image7.png"/><Relationship Id="rId9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png"/><Relationship Id="rId3" Type="http://schemas.openxmlformats.org/officeDocument/2006/relationships/image" Target="../media/image2.png"/><Relationship Id="rId7" Type="http://schemas.openxmlformats.org/officeDocument/2006/relationships/image" Target="../media/image33.jpeg"/><Relationship Id="rId12" Type="http://schemas.openxmlformats.org/officeDocument/2006/relationships/image" Target="../media/image3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.png"/><Relationship Id="rId9" Type="http://schemas.openxmlformats.org/officeDocument/2006/relationships/image" Target="../media/image35.jpeg"/><Relationship Id="rId14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2.png"/><Relationship Id="rId7" Type="http://schemas.openxmlformats.org/officeDocument/2006/relationships/image" Target="../media/image35.jpeg"/><Relationship Id="rId12" Type="http://schemas.openxmlformats.org/officeDocument/2006/relationships/image" Target="../media/image4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jpeg"/><Relationship Id="rId10" Type="http://schemas.openxmlformats.org/officeDocument/2006/relationships/image" Target="../media/image38.png"/><Relationship Id="rId4" Type="http://schemas.openxmlformats.org/officeDocument/2006/relationships/image" Target="../media/image3.png"/><Relationship Id="rId9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44.png"/><Relationship Id="rId3" Type="http://schemas.openxmlformats.org/officeDocument/2006/relationships/image" Target="../media/image2.png"/><Relationship Id="rId7" Type="http://schemas.openxmlformats.org/officeDocument/2006/relationships/image" Target="../media/image33.jpeg"/><Relationship Id="rId12" Type="http://schemas.openxmlformats.org/officeDocument/2006/relationships/image" Target="../media/image43.png"/><Relationship Id="rId17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3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39.png"/><Relationship Id="rId5" Type="http://schemas.openxmlformats.org/officeDocument/2006/relationships/image" Target="../media/image31.png"/><Relationship Id="rId15" Type="http://schemas.openxmlformats.org/officeDocument/2006/relationships/image" Target="../media/image46.png"/><Relationship Id="rId10" Type="http://schemas.openxmlformats.org/officeDocument/2006/relationships/image" Target="../media/image38.png"/><Relationship Id="rId4" Type="http://schemas.openxmlformats.org/officeDocument/2006/relationships/image" Target="../media/image3.png"/><Relationship Id="rId9" Type="http://schemas.openxmlformats.org/officeDocument/2006/relationships/image" Target="../media/image37.png"/><Relationship Id="rId14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jpe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11" Type="http://schemas.openxmlformats.org/officeDocument/2006/relationships/image" Target="../media/image12.png"/><Relationship Id="rId5" Type="http://schemas.openxmlformats.org/officeDocument/2006/relationships/image" Target="../media/image7.png"/><Relationship Id="rId10" Type="http://schemas.openxmlformats.org/officeDocument/2006/relationships/image" Target="../media/image11.png"/><Relationship Id="rId4" Type="http://schemas.openxmlformats.org/officeDocument/2006/relationships/image" Target="../media/image6.png"/><Relationship Id="rId9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2.png"/><Relationship Id="rId5" Type="http://schemas.openxmlformats.org/officeDocument/2006/relationships/image" Target="../media/image17.png"/><Relationship Id="rId10" Type="http://schemas.openxmlformats.org/officeDocument/2006/relationships/image" Target="../media/image5.jpe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5.jpe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jpg"/><Relationship Id="rId9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.png"/><Relationship Id="rId7" Type="http://schemas.openxmlformats.org/officeDocument/2006/relationships/image" Target="../media/image3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5.jpe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.png"/><Relationship Id="rId9" Type="http://schemas.openxmlformats.org/officeDocument/2006/relationships/image" Target="../media/image35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png"/><Relationship Id="rId3" Type="http://schemas.openxmlformats.org/officeDocument/2006/relationships/image" Target="../media/image2.png"/><Relationship Id="rId7" Type="http://schemas.openxmlformats.org/officeDocument/2006/relationships/image" Target="../media/image33.jpeg"/><Relationship Id="rId12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5" Type="http://schemas.openxmlformats.org/officeDocument/2006/relationships/image" Target="../media/image5.jpeg"/><Relationship Id="rId10" Type="http://schemas.openxmlformats.org/officeDocument/2006/relationships/image" Target="../media/image36.png"/><Relationship Id="rId4" Type="http://schemas.openxmlformats.org/officeDocument/2006/relationships/image" Target="../media/image3.png"/><Relationship Id="rId9" Type="http://schemas.openxmlformats.org/officeDocument/2006/relationships/image" Target="../media/image35.jpeg"/><Relationship Id="rId14" Type="http://schemas.openxmlformats.org/officeDocument/2006/relationships/image" Target="../media/image4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png"/><Relationship Id="rId3" Type="http://schemas.openxmlformats.org/officeDocument/2006/relationships/image" Target="../media/image2.png"/><Relationship Id="rId7" Type="http://schemas.openxmlformats.org/officeDocument/2006/relationships/image" Target="../media/image33.jpeg"/><Relationship Id="rId12" Type="http://schemas.openxmlformats.org/officeDocument/2006/relationships/image" Target="../media/image38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5" Type="http://schemas.openxmlformats.org/officeDocument/2006/relationships/image" Target="../media/image42.png"/><Relationship Id="rId10" Type="http://schemas.openxmlformats.org/officeDocument/2006/relationships/image" Target="../media/image36.png"/><Relationship Id="rId4" Type="http://schemas.openxmlformats.org/officeDocument/2006/relationships/image" Target="../media/image3.png"/><Relationship Id="rId9" Type="http://schemas.openxmlformats.org/officeDocument/2006/relationships/image" Target="../media/image35.jpeg"/><Relationship Id="rId14" Type="http://schemas.openxmlformats.org/officeDocument/2006/relationships/image" Target="../media/image4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44.png"/><Relationship Id="rId18" Type="http://schemas.openxmlformats.org/officeDocument/2006/relationships/image" Target="../media/image5.jpeg"/><Relationship Id="rId3" Type="http://schemas.openxmlformats.org/officeDocument/2006/relationships/image" Target="../media/image2.png"/><Relationship Id="rId7" Type="http://schemas.openxmlformats.org/officeDocument/2006/relationships/image" Target="../media/image33.jpeg"/><Relationship Id="rId12" Type="http://schemas.openxmlformats.org/officeDocument/2006/relationships/image" Target="../media/image43.png"/><Relationship Id="rId17" Type="http://schemas.openxmlformats.org/officeDocument/2006/relationships/image" Target="../media/image36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3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39.png"/><Relationship Id="rId5" Type="http://schemas.openxmlformats.org/officeDocument/2006/relationships/image" Target="../media/image31.png"/><Relationship Id="rId15" Type="http://schemas.openxmlformats.org/officeDocument/2006/relationships/image" Target="../media/image46.png"/><Relationship Id="rId10" Type="http://schemas.openxmlformats.org/officeDocument/2006/relationships/image" Target="../media/image38.png"/><Relationship Id="rId4" Type="http://schemas.openxmlformats.org/officeDocument/2006/relationships/image" Target="../media/image3.png"/><Relationship Id="rId9" Type="http://schemas.openxmlformats.org/officeDocument/2006/relationships/image" Target="../media/image37.png"/><Relationship Id="rId14" Type="http://schemas.openxmlformats.org/officeDocument/2006/relationships/image" Target="../media/image4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DC1340-EB7B-9D79-5201-B12CE99038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25027" y="3570219"/>
            <a:ext cx="10344282" cy="1026236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rgbClr val="0074B2"/>
                </a:solidFill>
                <a:latin typeface="Palatino Linotype" panose="02040502050505030304" pitchFamily="18" charset="0"/>
              </a:rPr>
              <a:t>Ski plan made easy and </a:t>
            </a:r>
            <a:r>
              <a:rPr lang="en-GB" sz="4400" dirty="0">
                <a:solidFill>
                  <a:srgbClr val="00B050"/>
                </a:solidFill>
                <a:latin typeface="Palatino Linotype" panose="02040502050505030304" pitchFamily="18" charset="0"/>
              </a:rPr>
              <a:t>sustainable</a:t>
            </a:r>
          </a:p>
        </p:txBody>
      </p: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C7B83BCB-221E-CC15-74EE-54C5CFC29C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5199" y="1388824"/>
            <a:ext cx="1841602" cy="184160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074" name="Picture 2" descr="ski icon">
            <a:extLst>
              <a:ext uri="{FF2B5EF4-FFF2-40B4-BE49-F238E27FC236}">
                <a16:creationId xmlns:a16="http://schemas.microsoft.com/office/drawing/2014/main" id="{57C6F42D-7EA2-543F-FC00-2B4C544A50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128" y="3618407"/>
            <a:ext cx="929860" cy="929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Image">
            <a:extLst>
              <a:ext uri="{FF2B5EF4-FFF2-40B4-BE49-F238E27FC236}">
                <a16:creationId xmlns:a16="http://schemas.microsoft.com/office/drawing/2014/main" id="{79570673-E92C-7495-ABC8-2569F908B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7630" y="3862314"/>
            <a:ext cx="385700" cy="385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4441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888888"/>
            </a:gs>
            <a:gs pos="70000">
              <a:schemeClr val="bg1">
                <a:lumMod val="100000"/>
              </a:schemeClr>
            </a:gs>
            <a:gs pos="85000">
              <a:schemeClr val="bg1"/>
            </a:gs>
            <a:gs pos="100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6D6A45-8F3F-92B2-ED52-A6F1716C3C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611DC4-0B74-7A45-93B3-FEC729D706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FBC6BE-31D7-5ABF-BD0F-3B4357B0A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FE488-2545-8945-A7CB-5E931AC81A75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96769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 flip="none" rotWithShape="1">
          <a:gsLst>
            <a:gs pos="0">
              <a:srgbClr val="0074B2">
                <a:lumMod val="100000"/>
              </a:srgbClr>
            </a:gs>
            <a:gs pos="70000">
              <a:schemeClr val="bg1">
                <a:lumMod val="100000"/>
              </a:schemeClr>
            </a:gs>
            <a:gs pos="85000">
              <a:schemeClr val="bg1"/>
            </a:gs>
            <a:gs pos="100000">
              <a:schemeClr val="bg1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87" name="Rectangle 28686">
            <a:extLst>
              <a:ext uri="{FF2B5EF4-FFF2-40B4-BE49-F238E27FC236}">
                <a16:creationId xmlns:a16="http://schemas.microsoft.com/office/drawing/2014/main" id="{84AB56F3-8EBA-A227-9360-8EAFE1190FF4}"/>
              </a:ext>
            </a:extLst>
          </p:cNvPr>
          <p:cNvSpPr/>
          <p:nvPr/>
        </p:nvSpPr>
        <p:spPr>
          <a:xfrm>
            <a:off x="0" y="462182"/>
            <a:ext cx="12192000" cy="6858000"/>
          </a:xfrm>
          <a:prstGeom prst="rect">
            <a:avLst/>
          </a:prstGeom>
          <a:blipFill dpi="0" rotWithShape="1">
            <a:blip r:embed="rId3">
              <a:alphaModFix amt="9000"/>
            </a:blip>
            <a:srcRect/>
            <a:stretch>
              <a:fillRect t="-669" b="-669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439895-D610-1CE4-F829-524C87C07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FE488-2545-8945-A7CB-5E931AC81A75}" type="slidenum">
              <a:rPr lang="en-GB" smtClean="0"/>
              <a:t>11</a:t>
            </a:fld>
            <a:endParaRPr lang="en-GB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7D1D913-9625-5A16-CACF-0ABC17AE1F66}"/>
              </a:ext>
            </a:extLst>
          </p:cNvPr>
          <p:cNvSpPr txBox="1">
            <a:spLocks/>
          </p:cNvSpPr>
          <p:nvPr/>
        </p:nvSpPr>
        <p:spPr>
          <a:xfrm>
            <a:off x="449936" y="346840"/>
            <a:ext cx="10344282" cy="102623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Skiing should be easy and enjoyable, but but but !!!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F7A6F5E6-F463-E527-83E9-8C55AE8D109E}"/>
              </a:ext>
            </a:extLst>
          </p:cNvPr>
          <p:cNvGrpSpPr/>
          <p:nvPr/>
        </p:nvGrpSpPr>
        <p:grpSpPr>
          <a:xfrm>
            <a:off x="1289989" y="1296765"/>
            <a:ext cx="9515770" cy="2255878"/>
            <a:chOff x="981702" y="1848609"/>
            <a:chExt cx="9515770" cy="2255878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C0BE5D2B-544A-3405-35B0-B86134A83FCB}"/>
                </a:ext>
              </a:extLst>
            </p:cNvPr>
            <p:cNvGrpSpPr/>
            <p:nvPr/>
          </p:nvGrpSpPr>
          <p:grpSpPr>
            <a:xfrm>
              <a:off x="981702" y="1848609"/>
              <a:ext cx="9515770" cy="1746205"/>
              <a:chOff x="711879" y="1908569"/>
              <a:chExt cx="9515770" cy="1746205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017CB709-48C4-44BB-3CE1-14DDFEFC5F55}"/>
                  </a:ext>
                </a:extLst>
              </p:cNvPr>
              <p:cNvGrpSpPr/>
              <p:nvPr/>
            </p:nvGrpSpPr>
            <p:grpSpPr>
              <a:xfrm>
                <a:off x="711879" y="2604607"/>
                <a:ext cx="1576986" cy="1050167"/>
                <a:chOff x="711879" y="2604607"/>
                <a:chExt cx="1576986" cy="1050167"/>
              </a:xfrm>
            </p:grpSpPr>
            <p:grpSp>
              <p:nvGrpSpPr>
                <p:cNvPr id="6" name="Group 5">
                  <a:extLst>
                    <a:ext uri="{FF2B5EF4-FFF2-40B4-BE49-F238E27FC236}">
                      <a16:creationId xmlns:a16="http://schemas.microsoft.com/office/drawing/2014/main" id="{2952B4A7-20ED-E00E-6204-31C07545FC8C}"/>
                    </a:ext>
                  </a:extLst>
                </p:cNvPr>
                <p:cNvGrpSpPr/>
                <p:nvPr/>
              </p:nvGrpSpPr>
              <p:grpSpPr>
                <a:xfrm>
                  <a:off x="711879" y="2604607"/>
                  <a:ext cx="1270000" cy="1050167"/>
                  <a:chOff x="640372" y="1280257"/>
                  <a:chExt cx="1822938" cy="1507393"/>
                </a:xfrm>
              </p:grpSpPr>
              <p:pic>
                <p:nvPicPr>
                  <p:cNvPr id="28676" name="Picture 4" descr="car icon">
                    <a:extLst>
                      <a:ext uri="{FF2B5EF4-FFF2-40B4-BE49-F238E27FC236}">
                        <a16:creationId xmlns:a16="http://schemas.microsoft.com/office/drawing/2014/main" id="{39E0634B-AB1B-5E0B-9469-2DBA36A9809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19149" y="1280257"/>
                    <a:ext cx="1507393" cy="1507393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5" name="Oval 4">
                    <a:extLst>
                      <a:ext uri="{FF2B5EF4-FFF2-40B4-BE49-F238E27FC236}">
                        <a16:creationId xmlns:a16="http://schemas.microsoft.com/office/drawing/2014/main" id="{4D26F347-ABFB-3F4F-2A6B-EEDAA5720AEC}"/>
                      </a:ext>
                    </a:extLst>
                  </p:cNvPr>
                  <p:cNvSpPr/>
                  <p:nvPr/>
                </p:nvSpPr>
                <p:spPr>
                  <a:xfrm>
                    <a:off x="640372" y="2492131"/>
                    <a:ext cx="1822938" cy="22860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sp>
              <p:nvSpPr>
                <p:cNvPr id="9" name="Oval 8">
                  <a:extLst>
                    <a:ext uri="{FF2B5EF4-FFF2-40B4-BE49-F238E27FC236}">
                      <a16:creationId xmlns:a16="http://schemas.microsoft.com/office/drawing/2014/main" id="{94CC8F54-642B-802E-1BFE-749B939A49E2}"/>
                    </a:ext>
                  </a:extLst>
                </p:cNvPr>
                <p:cNvSpPr/>
                <p:nvPr/>
              </p:nvSpPr>
              <p:spPr>
                <a:xfrm>
                  <a:off x="1950732" y="3421127"/>
                  <a:ext cx="104931" cy="104931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0" name="Oval 9">
                  <a:extLst>
                    <a:ext uri="{FF2B5EF4-FFF2-40B4-BE49-F238E27FC236}">
                      <a16:creationId xmlns:a16="http://schemas.microsoft.com/office/drawing/2014/main" id="{3BADE5EE-585E-76CA-BC2B-E50100D1C238}"/>
                    </a:ext>
                  </a:extLst>
                </p:cNvPr>
                <p:cNvSpPr/>
                <p:nvPr/>
              </p:nvSpPr>
              <p:spPr>
                <a:xfrm>
                  <a:off x="2069126" y="3334524"/>
                  <a:ext cx="104931" cy="104931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1" name="Oval 10">
                  <a:extLst>
                    <a:ext uri="{FF2B5EF4-FFF2-40B4-BE49-F238E27FC236}">
                      <a16:creationId xmlns:a16="http://schemas.microsoft.com/office/drawing/2014/main" id="{4256ECEE-F7A8-7B15-D414-865CFF681B64}"/>
                    </a:ext>
                  </a:extLst>
                </p:cNvPr>
                <p:cNvSpPr/>
                <p:nvPr/>
              </p:nvSpPr>
              <p:spPr>
                <a:xfrm>
                  <a:off x="2183934" y="3246146"/>
                  <a:ext cx="104931" cy="104931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E221C2B4-B887-6F7F-164D-4582E9578DD9}"/>
                  </a:ext>
                </a:extLst>
              </p:cNvPr>
              <p:cNvGrpSpPr/>
              <p:nvPr/>
            </p:nvGrpSpPr>
            <p:grpSpPr>
              <a:xfrm>
                <a:off x="2270872" y="2404791"/>
                <a:ext cx="1576986" cy="910120"/>
                <a:chOff x="2260362" y="2425811"/>
                <a:chExt cx="1576986" cy="910120"/>
              </a:xfrm>
            </p:grpSpPr>
            <p:pic>
              <p:nvPicPr>
                <p:cNvPr id="28674" name="Picture 2" descr="queue icon">
                  <a:extLst>
                    <a:ext uri="{FF2B5EF4-FFF2-40B4-BE49-F238E27FC236}">
                      <a16:creationId xmlns:a16="http://schemas.microsoft.com/office/drawing/2014/main" id="{FB62B3E3-CC6E-C21F-E989-5CDEF7F5BFA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91263" y="2425811"/>
                  <a:ext cx="756433" cy="75643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2E25BC81-7F18-130C-5CC3-54E18FC1351A}"/>
                    </a:ext>
                  </a:extLst>
                </p:cNvPr>
                <p:cNvGrpSpPr/>
                <p:nvPr/>
              </p:nvGrpSpPr>
              <p:grpSpPr>
                <a:xfrm>
                  <a:off x="2260362" y="2973918"/>
                  <a:ext cx="1576986" cy="362013"/>
                  <a:chOff x="711879" y="3246146"/>
                  <a:chExt cx="1576986" cy="362013"/>
                </a:xfrm>
              </p:grpSpPr>
              <p:sp>
                <p:nvSpPr>
                  <p:cNvPr id="19" name="Oval 18">
                    <a:extLst>
                      <a:ext uri="{FF2B5EF4-FFF2-40B4-BE49-F238E27FC236}">
                        <a16:creationId xmlns:a16="http://schemas.microsoft.com/office/drawing/2014/main" id="{F3553E47-1BCD-CC9B-AF2D-E346B613218F}"/>
                      </a:ext>
                    </a:extLst>
                  </p:cNvPr>
                  <p:cNvSpPr/>
                  <p:nvPr/>
                </p:nvSpPr>
                <p:spPr>
                  <a:xfrm>
                    <a:off x="711879" y="3448898"/>
                    <a:ext cx="1270000" cy="159261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5" name="Oval 14">
                    <a:extLst>
                      <a:ext uri="{FF2B5EF4-FFF2-40B4-BE49-F238E27FC236}">
                        <a16:creationId xmlns:a16="http://schemas.microsoft.com/office/drawing/2014/main" id="{95734455-7C3E-9CAF-2E60-FCCCBCE190EF}"/>
                      </a:ext>
                    </a:extLst>
                  </p:cNvPr>
                  <p:cNvSpPr/>
                  <p:nvPr/>
                </p:nvSpPr>
                <p:spPr>
                  <a:xfrm>
                    <a:off x="1950732" y="3421127"/>
                    <a:ext cx="104931" cy="104931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6" name="Oval 15">
                    <a:extLst>
                      <a:ext uri="{FF2B5EF4-FFF2-40B4-BE49-F238E27FC236}">
                        <a16:creationId xmlns:a16="http://schemas.microsoft.com/office/drawing/2014/main" id="{47446630-B93F-8B3D-17D5-D57D2C47A514}"/>
                      </a:ext>
                    </a:extLst>
                  </p:cNvPr>
                  <p:cNvSpPr/>
                  <p:nvPr/>
                </p:nvSpPr>
                <p:spPr>
                  <a:xfrm>
                    <a:off x="2069126" y="3334524"/>
                    <a:ext cx="104931" cy="104931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7" name="Oval 16">
                    <a:extLst>
                      <a:ext uri="{FF2B5EF4-FFF2-40B4-BE49-F238E27FC236}">
                        <a16:creationId xmlns:a16="http://schemas.microsoft.com/office/drawing/2014/main" id="{56134B22-CF3D-00C6-A2F5-A64230B687FB}"/>
                      </a:ext>
                    </a:extLst>
                  </p:cNvPr>
                  <p:cNvSpPr/>
                  <p:nvPr/>
                </p:nvSpPr>
                <p:spPr>
                  <a:xfrm>
                    <a:off x="2183934" y="3246146"/>
                    <a:ext cx="104931" cy="104931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</p:grpSp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0479FE83-052D-7474-C7E0-E8A9365FE4A4}"/>
                  </a:ext>
                </a:extLst>
              </p:cNvPr>
              <p:cNvGrpSpPr/>
              <p:nvPr/>
            </p:nvGrpSpPr>
            <p:grpSpPr>
              <a:xfrm>
                <a:off x="3837347" y="2153929"/>
                <a:ext cx="1576986" cy="872454"/>
                <a:chOff x="3837347" y="2153929"/>
                <a:chExt cx="1576986" cy="872454"/>
              </a:xfrm>
            </p:grpSpPr>
            <p:grpSp>
              <p:nvGrpSpPr>
                <p:cNvPr id="23" name="Group 22">
                  <a:extLst>
                    <a:ext uri="{FF2B5EF4-FFF2-40B4-BE49-F238E27FC236}">
                      <a16:creationId xmlns:a16="http://schemas.microsoft.com/office/drawing/2014/main" id="{B562CA4A-2DC9-7652-EA19-B5268E7E1043}"/>
                    </a:ext>
                  </a:extLst>
                </p:cNvPr>
                <p:cNvGrpSpPr/>
                <p:nvPr/>
              </p:nvGrpSpPr>
              <p:grpSpPr>
                <a:xfrm>
                  <a:off x="3837347" y="2664370"/>
                  <a:ext cx="1576986" cy="362013"/>
                  <a:chOff x="711879" y="3246146"/>
                  <a:chExt cx="1576986" cy="362013"/>
                </a:xfrm>
              </p:grpSpPr>
              <p:sp>
                <p:nvSpPr>
                  <p:cNvPr id="24" name="Oval 23">
                    <a:extLst>
                      <a:ext uri="{FF2B5EF4-FFF2-40B4-BE49-F238E27FC236}">
                        <a16:creationId xmlns:a16="http://schemas.microsoft.com/office/drawing/2014/main" id="{6344FD58-1863-7AF8-1F09-8CE1B3762C58}"/>
                      </a:ext>
                    </a:extLst>
                  </p:cNvPr>
                  <p:cNvSpPr/>
                  <p:nvPr/>
                </p:nvSpPr>
                <p:spPr>
                  <a:xfrm>
                    <a:off x="711879" y="3448898"/>
                    <a:ext cx="1270000" cy="159261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5" name="Oval 24">
                    <a:extLst>
                      <a:ext uri="{FF2B5EF4-FFF2-40B4-BE49-F238E27FC236}">
                        <a16:creationId xmlns:a16="http://schemas.microsoft.com/office/drawing/2014/main" id="{20994111-4D2F-EBB1-3AAE-49D50E2D897B}"/>
                      </a:ext>
                    </a:extLst>
                  </p:cNvPr>
                  <p:cNvSpPr/>
                  <p:nvPr/>
                </p:nvSpPr>
                <p:spPr>
                  <a:xfrm>
                    <a:off x="1950732" y="3421127"/>
                    <a:ext cx="104931" cy="104931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6" name="Oval 25">
                    <a:extLst>
                      <a:ext uri="{FF2B5EF4-FFF2-40B4-BE49-F238E27FC236}">
                        <a16:creationId xmlns:a16="http://schemas.microsoft.com/office/drawing/2014/main" id="{1FDA0E85-4753-120C-5A4F-6609F3BAABDA}"/>
                      </a:ext>
                    </a:extLst>
                  </p:cNvPr>
                  <p:cNvSpPr/>
                  <p:nvPr/>
                </p:nvSpPr>
                <p:spPr>
                  <a:xfrm>
                    <a:off x="2069126" y="3334524"/>
                    <a:ext cx="104931" cy="104931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7" name="Oval 26">
                    <a:extLst>
                      <a:ext uri="{FF2B5EF4-FFF2-40B4-BE49-F238E27FC236}">
                        <a16:creationId xmlns:a16="http://schemas.microsoft.com/office/drawing/2014/main" id="{FE7AE96D-09E7-94EB-93C9-F7D894544C04}"/>
                      </a:ext>
                    </a:extLst>
                  </p:cNvPr>
                  <p:cNvSpPr/>
                  <p:nvPr/>
                </p:nvSpPr>
                <p:spPr>
                  <a:xfrm>
                    <a:off x="2183934" y="3246146"/>
                    <a:ext cx="104931" cy="104931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pic>
              <p:nvPicPr>
                <p:cNvPr id="28" name="Picture 2" descr="ski icon">
                  <a:extLst>
                    <a:ext uri="{FF2B5EF4-FFF2-40B4-BE49-F238E27FC236}">
                      <a16:creationId xmlns:a16="http://schemas.microsoft.com/office/drawing/2014/main" id="{74165340-AC57-1411-50D5-557CD126B34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141286" y="2153929"/>
                  <a:ext cx="662122" cy="66212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A1889662-64FA-4D3B-9B55-0928F61C191C}"/>
                  </a:ext>
                </a:extLst>
              </p:cNvPr>
              <p:cNvGrpSpPr/>
              <p:nvPr/>
            </p:nvGrpSpPr>
            <p:grpSpPr>
              <a:xfrm>
                <a:off x="5424210" y="1908569"/>
                <a:ext cx="1586661" cy="1035713"/>
                <a:chOff x="5424210" y="1908569"/>
                <a:chExt cx="1586661" cy="1035713"/>
              </a:xfrm>
            </p:grpSpPr>
            <p:grpSp>
              <p:nvGrpSpPr>
                <p:cNvPr id="31" name="Group 30">
                  <a:extLst>
                    <a:ext uri="{FF2B5EF4-FFF2-40B4-BE49-F238E27FC236}">
                      <a16:creationId xmlns:a16="http://schemas.microsoft.com/office/drawing/2014/main" id="{C55389B6-E93F-BCFA-11EF-03B0CEFA77E6}"/>
                    </a:ext>
                  </a:extLst>
                </p:cNvPr>
                <p:cNvGrpSpPr/>
                <p:nvPr/>
              </p:nvGrpSpPr>
              <p:grpSpPr>
                <a:xfrm>
                  <a:off x="5424210" y="2559601"/>
                  <a:ext cx="1586661" cy="384681"/>
                  <a:chOff x="711879" y="3448898"/>
                  <a:chExt cx="1586661" cy="384681"/>
                </a:xfrm>
              </p:grpSpPr>
              <p:sp>
                <p:nvSpPr>
                  <p:cNvPr id="33" name="Oval 32">
                    <a:extLst>
                      <a:ext uri="{FF2B5EF4-FFF2-40B4-BE49-F238E27FC236}">
                        <a16:creationId xmlns:a16="http://schemas.microsoft.com/office/drawing/2014/main" id="{EC34A184-4D82-AD48-C053-0093BC418FB1}"/>
                      </a:ext>
                    </a:extLst>
                  </p:cNvPr>
                  <p:cNvSpPr/>
                  <p:nvPr/>
                </p:nvSpPr>
                <p:spPr>
                  <a:xfrm>
                    <a:off x="711879" y="3448898"/>
                    <a:ext cx="1270000" cy="159261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34" name="Oval 33">
                    <a:extLst>
                      <a:ext uri="{FF2B5EF4-FFF2-40B4-BE49-F238E27FC236}">
                        <a16:creationId xmlns:a16="http://schemas.microsoft.com/office/drawing/2014/main" id="{05B39684-21C9-1D9C-4888-568FD0C2D00B}"/>
                      </a:ext>
                    </a:extLst>
                  </p:cNvPr>
                  <p:cNvSpPr/>
                  <p:nvPr/>
                </p:nvSpPr>
                <p:spPr>
                  <a:xfrm>
                    <a:off x="1968900" y="3542242"/>
                    <a:ext cx="104931" cy="104931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35" name="Oval 34">
                    <a:extLst>
                      <a:ext uri="{FF2B5EF4-FFF2-40B4-BE49-F238E27FC236}">
                        <a16:creationId xmlns:a16="http://schemas.microsoft.com/office/drawing/2014/main" id="{1E1A08E6-13B3-BF59-08CB-159F36D8B7FC}"/>
                      </a:ext>
                    </a:extLst>
                  </p:cNvPr>
                  <p:cNvSpPr/>
                  <p:nvPr/>
                </p:nvSpPr>
                <p:spPr>
                  <a:xfrm>
                    <a:off x="2076566" y="3635989"/>
                    <a:ext cx="104931" cy="104931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36" name="Oval 35">
                    <a:extLst>
                      <a:ext uri="{FF2B5EF4-FFF2-40B4-BE49-F238E27FC236}">
                        <a16:creationId xmlns:a16="http://schemas.microsoft.com/office/drawing/2014/main" id="{16A18140-0DF9-CC5F-3759-AFD62A804378}"/>
                      </a:ext>
                    </a:extLst>
                  </p:cNvPr>
                  <p:cNvSpPr/>
                  <p:nvPr/>
                </p:nvSpPr>
                <p:spPr>
                  <a:xfrm>
                    <a:off x="2193609" y="3728648"/>
                    <a:ext cx="104931" cy="104931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pic>
              <p:nvPicPr>
                <p:cNvPr id="28678" name="Picture 6" descr="ski icon">
                  <a:extLst>
                    <a:ext uri="{FF2B5EF4-FFF2-40B4-BE49-F238E27FC236}">
                      <a16:creationId xmlns:a16="http://schemas.microsoft.com/office/drawing/2014/main" id="{07113F53-8401-EB27-73AB-B070A8BC260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716178" y="1908569"/>
                  <a:ext cx="597441" cy="59744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0FFF5595-7756-8377-B863-F5526CCE0F41}"/>
                  </a:ext>
                </a:extLst>
              </p:cNvPr>
              <p:cNvGrpSpPr/>
              <p:nvPr/>
            </p:nvGrpSpPr>
            <p:grpSpPr>
              <a:xfrm>
                <a:off x="6968133" y="2310935"/>
                <a:ext cx="1586661" cy="993764"/>
                <a:chOff x="6968133" y="2310935"/>
                <a:chExt cx="1586661" cy="993764"/>
              </a:xfrm>
            </p:grpSpPr>
            <p:grpSp>
              <p:nvGrpSpPr>
                <p:cNvPr id="37" name="Group 36">
                  <a:extLst>
                    <a:ext uri="{FF2B5EF4-FFF2-40B4-BE49-F238E27FC236}">
                      <a16:creationId xmlns:a16="http://schemas.microsoft.com/office/drawing/2014/main" id="{48349976-7DE2-4ADC-5F8B-FC7F1F752F53}"/>
                    </a:ext>
                  </a:extLst>
                </p:cNvPr>
                <p:cNvGrpSpPr/>
                <p:nvPr/>
              </p:nvGrpSpPr>
              <p:grpSpPr>
                <a:xfrm>
                  <a:off x="6968133" y="2920018"/>
                  <a:ext cx="1586661" cy="384681"/>
                  <a:chOff x="711879" y="3448898"/>
                  <a:chExt cx="1586661" cy="384681"/>
                </a:xfrm>
              </p:grpSpPr>
              <p:sp>
                <p:nvSpPr>
                  <p:cNvPr id="38" name="Oval 37">
                    <a:extLst>
                      <a:ext uri="{FF2B5EF4-FFF2-40B4-BE49-F238E27FC236}">
                        <a16:creationId xmlns:a16="http://schemas.microsoft.com/office/drawing/2014/main" id="{CC759FE4-BD27-D23F-AB90-680C30E5F701}"/>
                      </a:ext>
                    </a:extLst>
                  </p:cNvPr>
                  <p:cNvSpPr/>
                  <p:nvPr/>
                </p:nvSpPr>
                <p:spPr>
                  <a:xfrm>
                    <a:off x="711879" y="3448898"/>
                    <a:ext cx="1270000" cy="159261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39" name="Oval 38">
                    <a:extLst>
                      <a:ext uri="{FF2B5EF4-FFF2-40B4-BE49-F238E27FC236}">
                        <a16:creationId xmlns:a16="http://schemas.microsoft.com/office/drawing/2014/main" id="{476C6841-48AF-87B4-5A00-8C837A502B17}"/>
                      </a:ext>
                    </a:extLst>
                  </p:cNvPr>
                  <p:cNvSpPr/>
                  <p:nvPr/>
                </p:nvSpPr>
                <p:spPr>
                  <a:xfrm>
                    <a:off x="1968900" y="3542242"/>
                    <a:ext cx="104931" cy="104931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40" name="Oval 39">
                    <a:extLst>
                      <a:ext uri="{FF2B5EF4-FFF2-40B4-BE49-F238E27FC236}">
                        <a16:creationId xmlns:a16="http://schemas.microsoft.com/office/drawing/2014/main" id="{C88B2335-E646-BB6F-F6F7-8F0D377E355C}"/>
                      </a:ext>
                    </a:extLst>
                  </p:cNvPr>
                  <p:cNvSpPr/>
                  <p:nvPr/>
                </p:nvSpPr>
                <p:spPr>
                  <a:xfrm>
                    <a:off x="2076566" y="3635989"/>
                    <a:ext cx="104931" cy="104931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41" name="Oval 40">
                    <a:extLst>
                      <a:ext uri="{FF2B5EF4-FFF2-40B4-BE49-F238E27FC236}">
                        <a16:creationId xmlns:a16="http://schemas.microsoft.com/office/drawing/2014/main" id="{1351804E-D551-0C96-5A07-D320B1FF422C}"/>
                      </a:ext>
                    </a:extLst>
                  </p:cNvPr>
                  <p:cNvSpPr/>
                  <p:nvPr/>
                </p:nvSpPr>
                <p:spPr>
                  <a:xfrm>
                    <a:off x="2193609" y="3728648"/>
                    <a:ext cx="104931" cy="104931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pic>
              <p:nvPicPr>
                <p:cNvPr id="28680" name="Picture 8" descr="fork and knife icon">
                  <a:extLst>
                    <a:ext uri="{FF2B5EF4-FFF2-40B4-BE49-F238E27FC236}">
                      <a16:creationId xmlns:a16="http://schemas.microsoft.com/office/drawing/2014/main" id="{C021EE99-BF4B-9389-A908-CF977B58D6C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325781" y="2310935"/>
                  <a:ext cx="597441" cy="59744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832B2179-6DC4-427E-729B-F6B0B68FFDC5}"/>
                  </a:ext>
                </a:extLst>
              </p:cNvPr>
              <p:cNvGrpSpPr/>
              <p:nvPr/>
            </p:nvGrpSpPr>
            <p:grpSpPr>
              <a:xfrm>
                <a:off x="8536213" y="2156582"/>
                <a:ext cx="1691436" cy="1293665"/>
                <a:chOff x="8536213" y="2156582"/>
                <a:chExt cx="1691436" cy="1293665"/>
              </a:xfrm>
            </p:grpSpPr>
            <p:grpSp>
              <p:nvGrpSpPr>
                <p:cNvPr id="42" name="Group 41">
                  <a:extLst>
                    <a:ext uri="{FF2B5EF4-FFF2-40B4-BE49-F238E27FC236}">
                      <a16:creationId xmlns:a16="http://schemas.microsoft.com/office/drawing/2014/main" id="{6731ADA5-E25B-09D2-FE92-380CB0505146}"/>
                    </a:ext>
                  </a:extLst>
                </p:cNvPr>
                <p:cNvGrpSpPr/>
                <p:nvPr/>
              </p:nvGrpSpPr>
              <p:grpSpPr>
                <a:xfrm>
                  <a:off x="8536213" y="3290986"/>
                  <a:ext cx="1691436" cy="159261"/>
                  <a:chOff x="711879" y="3448898"/>
                  <a:chExt cx="1691436" cy="159261"/>
                </a:xfrm>
              </p:grpSpPr>
              <p:sp>
                <p:nvSpPr>
                  <p:cNvPr id="43" name="Oval 42">
                    <a:extLst>
                      <a:ext uri="{FF2B5EF4-FFF2-40B4-BE49-F238E27FC236}">
                        <a16:creationId xmlns:a16="http://schemas.microsoft.com/office/drawing/2014/main" id="{E081CD04-CC7B-ACE8-FB61-222A6F7AA68C}"/>
                      </a:ext>
                    </a:extLst>
                  </p:cNvPr>
                  <p:cNvSpPr/>
                  <p:nvPr/>
                </p:nvSpPr>
                <p:spPr>
                  <a:xfrm>
                    <a:off x="711879" y="3448898"/>
                    <a:ext cx="1270000" cy="159261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44" name="Oval 43">
                    <a:extLst>
                      <a:ext uri="{FF2B5EF4-FFF2-40B4-BE49-F238E27FC236}">
                        <a16:creationId xmlns:a16="http://schemas.microsoft.com/office/drawing/2014/main" id="{99398EFD-196C-BFD5-0CEC-386D9B9A6FC2}"/>
                      </a:ext>
                    </a:extLst>
                  </p:cNvPr>
                  <p:cNvSpPr/>
                  <p:nvPr/>
                </p:nvSpPr>
                <p:spPr>
                  <a:xfrm>
                    <a:off x="2007000" y="3485092"/>
                    <a:ext cx="104931" cy="104931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45" name="Oval 44">
                    <a:extLst>
                      <a:ext uri="{FF2B5EF4-FFF2-40B4-BE49-F238E27FC236}">
                        <a16:creationId xmlns:a16="http://schemas.microsoft.com/office/drawing/2014/main" id="{D57B5F55-80B3-4343-99DB-AAFEF3E8D87F}"/>
                      </a:ext>
                    </a:extLst>
                  </p:cNvPr>
                  <p:cNvSpPr/>
                  <p:nvPr/>
                </p:nvSpPr>
                <p:spPr>
                  <a:xfrm>
                    <a:off x="2152766" y="3483589"/>
                    <a:ext cx="104931" cy="104931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46" name="Oval 45">
                    <a:extLst>
                      <a:ext uri="{FF2B5EF4-FFF2-40B4-BE49-F238E27FC236}">
                        <a16:creationId xmlns:a16="http://schemas.microsoft.com/office/drawing/2014/main" id="{AF33FF7F-063C-174E-7B28-8CC34BED8662}"/>
                      </a:ext>
                    </a:extLst>
                  </p:cNvPr>
                  <p:cNvSpPr/>
                  <p:nvPr/>
                </p:nvSpPr>
                <p:spPr>
                  <a:xfrm>
                    <a:off x="2298384" y="3480998"/>
                    <a:ext cx="104931" cy="104931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pic>
              <p:nvPicPr>
                <p:cNvPr id="28682" name="Picture 10" descr="ski map icon">
                  <a:extLst>
                    <a:ext uri="{FF2B5EF4-FFF2-40B4-BE49-F238E27FC236}">
                      <a16:creationId xmlns:a16="http://schemas.microsoft.com/office/drawing/2014/main" id="{84CB7EB9-4C4B-7403-6B29-E7E9ED2197A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778738" y="2607024"/>
                  <a:ext cx="785247" cy="78524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8684" name="Picture 12" descr="weather icon">
                  <a:extLst>
                    <a:ext uri="{FF2B5EF4-FFF2-40B4-BE49-F238E27FC236}">
                      <a16:creationId xmlns:a16="http://schemas.microsoft.com/office/drawing/2014/main" id="{6397F218-AD5B-2CD7-8DEC-BB0D3D04330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963759" y="2156582"/>
                  <a:ext cx="537498" cy="53749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sp>
          <p:nvSpPr>
            <p:cNvPr id="51" name="Title 1">
              <a:extLst>
                <a:ext uri="{FF2B5EF4-FFF2-40B4-BE49-F238E27FC236}">
                  <a16:creationId xmlns:a16="http://schemas.microsoft.com/office/drawing/2014/main" id="{26A9552E-B1F8-96B3-816D-00C03F4D400A}"/>
                </a:ext>
              </a:extLst>
            </p:cNvPr>
            <p:cNvSpPr txBox="1">
              <a:spLocks/>
            </p:cNvSpPr>
            <p:nvPr/>
          </p:nvSpPr>
          <p:spPr>
            <a:xfrm>
              <a:off x="1170068" y="3684754"/>
              <a:ext cx="922534" cy="41973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GB" sz="1600" dirty="0">
                  <a:latin typeface="Palatino Linotype" panose="02040502050505030304" pitchFamily="18" charset="0"/>
                </a:rPr>
                <a:t>Drive</a:t>
              </a:r>
            </a:p>
          </p:txBody>
        </p:sp>
        <p:sp>
          <p:nvSpPr>
            <p:cNvPr id="52" name="Title 1">
              <a:extLst>
                <a:ext uri="{FF2B5EF4-FFF2-40B4-BE49-F238E27FC236}">
                  <a16:creationId xmlns:a16="http://schemas.microsoft.com/office/drawing/2014/main" id="{71AE7936-36BD-87CF-9114-3AEB0E59EC24}"/>
                </a:ext>
              </a:extLst>
            </p:cNvPr>
            <p:cNvSpPr txBox="1">
              <a:spLocks/>
            </p:cNvSpPr>
            <p:nvPr/>
          </p:nvSpPr>
          <p:spPr>
            <a:xfrm>
              <a:off x="2273020" y="3388933"/>
              <a:ext cx="1820832" cy="41973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GB" sz="1600" dirty="0">
                  <a:latin typeface="Palatino Linotype" panose="02040502050505030304" pitchFamily="18" charset="0"/>
                </a:rPr>
                <a:t>Queue for Tickets</a:t>
              </a:r>
            </a:p>
          </p:txBody>
        </p:sp>
        <p:sp>
          <p:nvSpPr>
            <p:cNvPr id="53" name="Title 1">
              <a:extLst>
                <a:ext uri="{FF2B5EF4-FFF2-40B4-BE49-F238E27FC236}">
                  <a16:creationId xmlns:a16="http://schemas.microsoft.com/office/drawing/2014/main" id="{AA0242D3-F65C-EC5B-D834-FD1AB924CBF6}"/>
                </a:ext>
              </a:extLst>
            </p:cNvPr>
            <p:cNvSpPr txBox="1">
              <a:spLocks/>
            </p:cNvSpPr>
            <p:nvPr/>
          </p:nvSpPr>
          <p:spPr>
            <a:xfrm>
              <a:off x="3851382" y="3013802"/>
              <a:ext cx="1820832" cy="41973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GB" sz="1600" dirty="0">
                  <a:latin typeface="Palatino Linotype" panose="02040502050505030304" pitchFamily="18" charset="0"/>
                </a:rPr>
                <a:t>Rentals?</a:t>
              </a:r>
            </a:p>
          </p:txBody>
        </p:sp>
        <p:sp>
          <p:nvSpPr>
            <p:cNvPr id="54" name="Title 1">
              <a:extLst>
                <a:ext uri="{FF2B5EF4-FFF2-40B4-BE49-F238E27FC236}">
                  <a16:creationId xmlns:a16="http://schemas.microsoft.com/office/drawing/2014/main" id="{42A4BC4B-1CDC-CCC5-9AE6-AEB018D724DD}"/>
                </a:ext>
              </a:extLst>
            </p:cNvPr>
            <p:cNvSpPr txBox="1">
              <a:spLocks/>
            </p:cNvSpPr>
            <p:nvPr/>
          </p:nvSpPr>
          <p:spPr>
            <a:xfrm>
              <a:off x="5397989" y="2776566"/>
              <a:ext cx="1820832" cy="41973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GB" sz="1600" dirty="0">
                  <a:latin typeface="Palatino Linotype" panose="02040502050505030304" pitchFamily="18" charset="0"/>
                </a:rPr>
                <a:t>Ski, finally!</a:t>
              </a:r>
            </a:p>
          </p:txBody>
        </p:sp>
        <p:sp>
          <p:nvSpPr>
            <p:cNvPr id="55" name="Title 1">
              <a:extLst>
                <a:ext uri="{FF2B5EF4-FFF2-40B4-BE49-F238E27FC236}">
                  <a16:creationId xmlns:a16="http://schemas.microsoft.com/office/drawing/2014/main" id="{DA2DF1E9-738F-7612-87D7-AEFE58DC6BC2}"/>
                </a:ext>
              </a:extLst>
            </p:cNvPr>
            <p:cNvSpPr txBox="1">
              <a:spLocks/>
            </p:cNvSpPr>
            <p:nvPr/>
          </p:nvSpPr>
          <p:spPr>
            <a:xfrm>
              <a:off x="7029334" y="3211684"/>
              <a:ext cx="1820832" cy="41973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GB" sz="1600" dirty="0">
                  <a:latin typeface="Palatino Linotype" panose="02040502050505030304" pitchFamily="18" charset="0"/>
                </a:rPr>
                <a:t>Where to eat though?</a:t>
              </a:r>
            </a:p>
          </p:txBody>
        </p:sp>
        <p:sp>
          <p:nvSpPr>
            <p:cNvPr id="56" name="Title 1">
              <a:extLst>
                <a:ext uri="{FF2B5EF4-FFF2-40B4-BE49-F238E27FC236}">
                  <a16:creationId xmlns:a16="http://schemas.microsoft.com/office/drawing/2014/main" id="{BEB5D1C2-44E0-54BB-5BCA-42A8E201E86E}"/>
                </a:ext>
              </a:extLst>
            </p:cNvPr>
            <p:cNvSpPr txBox="1">
              <a:spLocks/>
            </p:cNvSpPr>
            <p:nvPr/>
          </p:nvSpPr>
          <p:spPr>
            <a:xfrm>
              <a:off x="8602835" y="3564635"/>
              <a:ext cx="1820832" cy="41973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GB" sz="1600" dirty="0">
                  <a:latin typeface="Palatino Linotype" panose="02040502050505030304" pitchFamily="18" charset="0"/>
                </a:rPr>
                <a:t>Aah crap, </a:t>
              </a:r>
              <a:br>
                <a:rPr lang="en-GB" sz="1600" dirty="0">
                  <a:latin typeface="Palatino Linotype" panose="02040502050505030304" pitchFamily="18" charset="0"/>
                </a:rPr>
              </a:br>
              <a:r>
                <a:rPr lang="en-GB" sz="1600" dirty="0">
                  <a:latin typeface="Palatino Linotype" panose="02040502050505030304" pitchFamily="18" charset="0"/>
                </a:rPr>
                <a:t>this weather!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0F35E0EE-23E9-09CC-ED04-1C4EF8C9BE7D}"/>
              </a:ext>
            </a:extLst>
          </p:cNvPr>
          <p:cNvGrpSpPr/>
          <p:nvPr/>
        </p:nvGrpSpPr>
        <p:grpSpPr>
          <a:xfrm>
            <a:off x="694509" y="4291664"/>
            <a:ext cx="3324266" cy="2017603"/>
            <a:chOff x="556314" y="4293961"/>
            <a:chExt cx="3324266" cy="2017603"/>
          </a:xfrm>
        </p:grpSpPr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86F11D2F-3FA5-026F-C8E1-953BBCCD5E2A}"/>
                </a:ext>
              </a:extLst>
            </p:cNvPr>
            <p:cNvGrpSpPr/>
            <p:nvPr/>
          </p:nvGrpSpPr>
          <p:grpSpPr>
            <a:xfrm>
              <a:off x="1289989" y="4293961"/>
              <a:ext cx="933894" cy="933894"/>
              <a:chOff x="1101624" y="4087812"/>
              <a:chExt cx="933894" cy="933894"/>
            </a:xfrm>
          </p:grpSpPr>
          <p:sp>
            <p:nvSpPr>
              <p:cNvPr id="58" name="Rounded Rectangle 57">
                <a:extLst>
                  <a:ext uri="{FF2B5EF4-FFF2-40B4-BE49-F238E27FC236}">
                    <a16:creationId xmlns:a16="http://schemas.microsoft.com/office/drawing/2014/main" id="{5E965A68-D0D7-795E-54B2-E32A1197EEA9}"/>
                  </a:ext>
                </a:extLst>
              </p:cNvPr>
              <p:cNvSpPr/>
              <p:nvPr/>
            </p:nvSpPr>
            <p:spPr>
              <a:xfrm>
                <a:off x="1101624" y="4087812"/>
                <a:ext cx="933894" cy="933894"/>
              </a:xfrm>
              <a:prstGeom prst="roundRect">
                <a:avLst/>
              </a:prstGeom>
              <a:solidFill>
                <a:srgbClr val="0074B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rgbClr val="0074B2"/>
                  </a:solidFill>
                </a:endParaRPr>
              </a:p>
            </p:txBody>
          </p:sp>
          <p:pic>
            <p:nvPicPr>
              <p:cNvPr id="28686" name="Picture 14" descr="short queue vs long queue icon">
                <a:extLst>
                  <a:ext uri="{FF2B5EF4-FFF2-40B4-BE49-F238E27FC236}">
                    <a16:creationId xmlns:a16="http://schemas.microsoft.com/office/drawing/2014/main" id="{B3C372E0-FBD9-69B2-95DD-3A26594A2FD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01406" y="4218804"/>
                <a:ext cx="756423" cy="75642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8675" name="Title 1">
              <a:extLst>
                <a:ext uri="{FF2B5EF4-FFF2-40B4-BE49-F238E27FC236}">
                  <a16:creationId xmlns:a16="http://schemas.microsoft.com/office/drawing/2014/main" id="{B5A30209-6CFA-CEF9-2061-60418EF97BF0}"/>
                </a:ext>
              </a:extLst>
            </p:cNvPr>
            <p:cNvSpPr txBox="1">
              <a:spLocks/>
            </p:cNvSpPr>
            <p:nvPr/>
          </p:nvSpPr>
          <p:spPr>
            <a:xfrm>
              <a:off x="619384" y="5365142"/>
              <a:ext cx="3177934" cy="41973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GB" sz="2400" b="1" dirty="0">
                  <a:solidFill>
                    <a:srgbClr val="0074B2"/>
                  </a:solidFill>
                  <a:latin typeface="Palatino Linotype" panose="02040502050505030304" pitchFamily="18" charset="0"/>
                </a:rPr>
                <a:t>Too long queue</a:t>
              </a:r>
            </a:p>
          </p:txBody>
        </p:sp>
        <p:sp>
          <p:nvSpPr>
            <p:cNvPr id="28681" name="Title 1">
              <a:extLst>
                <a:ext uri="{FF2B5EF4-FFF2-40B4-BE49-F238E27FC236}">
                  <a16:creationId xmlns:a16="http://schemas.microsoft.com/office/drawing/2014/main" id="{E4F0C4E2-911B-2134-754F-B0D585046F92}"/>
                </a:ext>
              </a:extLst>
            </p:cNvPr>
            <p:cNvSpPr txBox="1">
              <a:spLocks/>
            </p:cNvSpPr>
            <p:nvPr/>
          </p:nvSpPr>
          <p:spPr>
            <a:xfrm>
              <a:off x="556314" y="5891831"/>
              <a:ext cx="3324266" cy="41973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alatino Linotype" panose="02040502050505030304" pitchFamily="18" charset="0"/>
                </a:rPr>
                <a:t>“I do not want to spend 30-45 mins buying tickets or rental”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1C62EC0D-C489-9340-83A1-3B704DCA04DC}"/>
              </a:ext>
            </a:extLst>
          </p:cNvPr>
          <p:cNvGrpSpPr/>
          <p:nvPr/>
        </p:nvGrpSpPr>
        <p:grpSpPr>
          <a:xfrm>
            <a:off x="4498693" y="4291956"/>
            <a:ext cx="3904104" cy="2017603"/>
            <a:chOff x="4373502" y="4293961"/>
            <a:chExt cx="3904104" cy="2017603"/>
          </a:xfrm>
        </p:grpSpPr>
        <p:sp>
          <p:nvSpPr>
            <p:cNvPr id="28677" name="Title 1">
              <a:extLst>
                <a:ext uri="{FF2B5EF4-FFF2-40B4-BE49-F238E27FC236}">
                  <a16:creationId xmlns:a16="http://schemas.microsoft.com/office/drawing/2014/main" id="{1EDBAA10-935C-11E9-C676-7A78E15730C0}"/>
                </a:ext>
              </a:extLst>
            </p:cNvPr>
            <p:cNvSpPr txBox="1">
              <a:spLocks/>
            </p:cNvSpPr>
            <p:nvPr/>
          </p:nvSpPr>
          <p:spPr>
            <a:xfrm>
              <a:off x="4427907" y="5349977"/>
              <a:ext cx="3849699" cy="41973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GB" sz="2400" b="1" dirty="0">
                  <a:solidFill>
                    <a:srgbClr val="0074B2"/>
                  </a:solidFill>
                  <a:latin typeface="Palatino Linotype" panose="02040502050505030304" pitchFamily="18" charset="0"/>
                </a:rPr>
                <a:t>Messy digital journey</a:t>
              </a:r>
            </a:p>
          </p:txBody>
        </p:sp>
        <p:sp>
          <p:nvSpPr>
            <p:cNvPr id="28683" name="Title 1">
              <a:extLst>
                <a:ext uri="{FF2B5EF4-FFF2-40B4-BE49-F238E27FC236}">
                  <a16:creationId xmlns:a16="http://schemas.microsoft.com/office/drawing/2014/main" id="{F37B36A0-CA07-62DE-B666-2FEA166E7479}"/>
                </a:ext>
              </a:extLst>
            </p:cNvPr>
            <p:cNvSpPr txBox="1">
              <a:spLocks/>
            </p:cNvSpPr>
            <p:nvPr/>
          </p:nvSpPr>
          <p:spPr>
            <a:xfrm>
              <a:off x="4373502" y="5891831"/>
              <a:ext cx="3470626" cy="41973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alatino Linotype" panose="02040502050505030304" pitchFamily="18" charset="0"/>
                </a:rPr>
                <a:t>“Why do I have to go to all different resorts websites to get this info”</a:t>
              </a:r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575A16C7-8EC6-C7D3-9010-1AFCCABEE67E}"/>
                </a:ext>
              </a:extLst>
            </p:cNvPr>
            <p:cNvGrpSpPr/>
            <p:nvPr/>
          </p:nvGrpSpPr>
          <p:grpSpPr>
            <a:xfrm>
              <a:off x="5336050" y="4293961"/>
              <a:ext cx="933894" cy="933894"/>
              <a:chOff x="4525563" y="3623930"/>
              <a:chExt cx="933894" cy="933894"/>
            </a:xfrm>
          </p:grpSpPr>
          <p:sp>
            <p:nvSpPr>
              <p:cNvPr id="61" name="Rounded Rectangle 60">
                <a:extLst>
                  <a:ext uri="{FF2B5EF4-FFF2-40B4-BE49-F238E27FC236}">
                    <a16:creationId xmlns:a16="http://schemas.microsoft.com/office/drawing/2014/main" id="{6F6CC324-6F14-9CAF-BFC3-540CF820FCAF}"/>
                  </a:ext>
                </a:extLst>
              </p:cNvPr>
              <p:cNvSpPr/>
              <p:nvPr/>
            </p:nvSpPr>
            <p:spPr>
              <a:xfrm>
                <a:off x="4525563" y="3623930"/>
                <a:ext cx="933894" cy="933894"/>
              </a:xfrm>
              <a:prstGeom prst="roundRect">
                <a:avLst/>
              </a:prstGeom>
              <a:solidFill>
                <a:srgbClr val="0074B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rgbClr val="0074B2"/>
                  </a:solidFill>
                </a:endParaRPr>
              </a:p>
            </p:txBody>
          </p:sp>
          <p:pic>
            <p:nvPicPr>
              <p:cNvPr id="28688" name="Picture 16" descr="website icon">
                <a:extLst>
                  <a:ext uri="{FF2B5EF4-FFF2-40B4-BE49-F238E27FC236}">
                    <a16:creationId xmlns:a16="http://schemas.microsoft.com/office/drawing/2014/main" id="{A44F3650-ABB9-03DE-FB9F-EBFD70647C2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14208" y="3726663"/>
                <a:ext cx="728427" cy="7284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541FFBA-123E-3C42-6AAD-A76B31BFFCCD}"/>
              </a:ext>
            </a:extLst>
          </p:cNvPr>
          <p:cNvGrpSpPr/>
          <p:nvPr/>
        </p:nvGrpSpPr>
        <p:grpSpPr>
          <a:xfrm>
            <a:off x="8501332" y="4292765"/>
            <a:ext cx="3478477" cy="1940267"/>
            <a:chOff x="8501332" y="4292765"/>
            <a:chExt cx="3478477" cy="1940267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5D8C5120-F6D9-AF77-F806-EAA8C0AA9F51}"/>
                </a:ext>
              </a:extLst>
            </p:cNvPr>
            <p:cNvGrpSpPr/>
            <p:nvPr/>
          </p:nvGrpSpPr>
          <p:grpSpPr>
            <a:xfrm>
              <a:off x="8501332" y="4292765"/>
              <a:ext cx="3478477" cy="1940267"/>
              <a:chOff x="8607652" y="4293961"/>
              <a:chExt cx="3478477" cy="1940267"/>
            </a:xfrm>
          </p:grpSpPr>
          <p:sp>
            <p:nvSpPr>
              <p:cNvPr id="28672" name="Rounded Rectangle 28671">
                <a:extLst>
                  <a:ext uri="{FF2B5EF4-FFF2-40B4-BE49-F238E27FC236}">
                    <a16:creationId xmlns:a16="http://schemas.microsoft.com/office/drawing/2014/main" id="{0ABC083F-E6EF-9AB5-349C-905E6D2F4B66}"/>
                  </a:ext>
                </a:extLst>
              </p:cNvPr>
              <p:cNvSpPr/>
              <p:nvPr/>
            </p:nvSpPr>
            <p:spPr>
              <a:xfrm>
                <a:off x="9382110" y="4293961"/>
                <a:ext cx="933894" cy="933894"/>
              </a:xfrm>
              <a:prstGeom prst="roundRect">
                <a:avLst/>
              </a:prstGeom>
              <a:solidFill>
                <a:srgbClr val="0074B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rgbClr val="0074B2"/>
                  </a:solidFill>
                </a:endParaRPr>
              </a:p>
            </p:txBody>
          </p:sp>
          <p:sp>
            <p:nvSpPr>
              <p:cNvPr id="28679" name="Title 1">
                <a:extLst>
                  <a:ext uri="{FF2B5EF4-FFF2-40B4-BE49-F238E27FC236}">
                    <a16:creationId xmlns:a16="http://schemas.microsoft.com/office/drawing/2014/main" id="{BC28B1E6-DE55-ABF1-EF67-7EFA8D85F38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908195" y="5363498"/>
                <a:ext cx="3177934" cy="41973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GB" sz="2400" b="1" dirty="0">
                    <a:solidFill>
                      <a:srgbClr val="0074B2"/>
                    </a:solidFill>
                    <a:latin typeface="Palatino Linotype" panose="02040502050505030304" pitchFamily="18" charset="0"/>
                  </a:rPr>
                  <a:t>Weather info…</a:t>
                </a:r>
              </a:p>
            </p:txBody>
          </p:sp>
          <p:sp>
            <p:nvSpPr>
              <p:cNvPr id="28685" name="Title 1">
                <a:extLst>
                  <a:ext uri="{FF2B5EF4-FFF2-40B4-BE49-F238E27FC236}">
                    <a16:creationId xmlns:a16="http://schemas.microsoft.com/office/drawing/2014/main" id="{C75CD797-03E3-D092-BDC3-B8C685E9C84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607652" y="5814495"/>
                <a:ext cx="3177934" cy="41973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alatino Linotype" panose="02040502050505030304" pitchFamily="18" charset="0"/>
                  </a:rPr>
                  <a:t>“Aah, here comes the storm…”</a:t>
                </a:r>
              </a:p>
            </p:txBody>
          </p:sp>
        </p:grpSp>
        <p:pic>
          <p:nvPicPr>
            <p:cNvPr id="18" name="Picture 12" descr="weather icon">
              <a:extLst>
                <a:ext uri="{FF2B5EF4-FFF2-40B4-BE49-F238E27FC236}">
                  <a16:creationId xmlns:a16="http://schemas.microsoft.com/office/drawing/2014/main" id="{83E64123-4C12-DB03-B73C-EB6EB2BA844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44702" y="4441496"/>
              <a:ext cx="537498" cy="5374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3980121-A13E-B040-2110-C935D9D2ABE6}"/>
              </a:ext>
            </a:extLst>
          </p:cNvPr>
          <p:cNvCxnSpPr>
            <a:cxnSpLocks/>
          </p:cNvCxnSpPr>
          <p:nvPr/>
        </p:nvCxnSpPr>
        <p:spPr>
          <a:xfrm>
            <a:off x="3935513" y="4188510"/>
            <a:ext cx="0" cy="2044522"/>
          </a:xfrm>
          <a:prstGeom prst="line">
            <a:avLst/>
          </a:prstGeom>
          <a:ln>
            <a:solidFill>
              <a:srgbClr val="0074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AE847B8F-C1B6-79C4-52D1-CDB05C58CC2F}"/>
              </a:ext>
            </a:extLst>
          </p:cNvPr>
          <p:cNvCxnSpPr>
            <a:cxnSpLocks/>
          </p:cNvCxnSpPr>
          <p:nvPr/>
        </p:nvCxnSpPr>
        <p:spPr>
          <a:xfrm>
            <a:off x="8217630" y="4188510"/>
            <a:ext cx="0" cy="2044522"/>
          </a:xfrm>
          <a:prstGeom prst="line">
            <a:avLst/>
          </a:prstGeom>
          <a:ln>
            <a:solidFill>
              <a:srgbClr val="0074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851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 flip="none" rotWithShape="1">
          <a:gsLst>
            <a:gs pos="0">
              <a:srgbClr val="0074B2">
                <a:lumMod val="100000"/>
              </a:srgbClr>
            </a:gs>
            <a:gs pos="70000">
              <a:schemeClr val="bg1">
                <a:lumMod val="100000"/>
              </a:schemeClr>
            </a:gs>
            <a:gs pos="85000">
              <a:schemeClr val="bg1"/>
            </a:gs>
            <a:gs pos="100000">
              <a:schemeClr val="bg1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439895-D610-1CE4-F829-524C87C07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FE488-2545-8945-A7CB-5E931AC81A75}" type="slidenum">
              <a:rPr lang="en-GB" smtClean="0"/>
              <a:t>12</a:t>
            </a:fld>
            <a:endParaRPr lang="en-GB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7D1D913-9625-5A16-CACF-0ABC17AE1F66}"/>
              </a:ext>
            </a:extLst>
          </p:cNvPr>
          <p:cNvSpPr txBox="1">
            <a:spLocks/>
          </p:cNvSpPr>
          <p:nvPr/>
        </p:nvSpPr>
        <p:spPr>
          <a:xfrm>
            <a:off x="449936" y="346840"/>
            <a:ext cx="10344282" cy="102623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Skiing should be easy and enjoyable, but but but !!!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F7A6F5E6-F463-E527-83E9-8C55AE8D109E}"/>
              </a:ext>
            </a:extLst>
          </p:cNvPr>
          <p:cNvGrpSpPr/>
          <p:nvPr/>
        </p:nvGrpSpPr>
        <p:grpSpPr>
          <a:xfrm>
            <a:off x="1289989" y="1296765"/>
            <a:ext cx="9515770" cy="2255878"/>
            <a:chOff x="981702" y="1848609"/>
            <a:chExt cx="9515770" cy="2255878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C0BE5D2B-544A-3405-35B0-B86134A83FCB}"/>
                </a:ext>
              </a:extLst>
            </p:cNvPr>
            <p:cNvGrpSpPr/>
            <p:nvPr/>
          </p:nvGrpSpPr>
          <p:grpSpPr>
            <a:xfrm>
              <a:off x="981702" y="1848609"/>
              <a:ext cx="9515770" cy="1746205"/>
              <a:chOff x="711879" y="1908569"/>
              <a:chExt cx="9515770" cy="1746205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017CB709-48C4-44BB-3CE1-14DDFEFC5F55}"/>
                  </a:ext>
                </a:extLst>
              </p:cNvPr>
              <p:cNvGrpSpPr/>
              <p:nvPr/>
            </p:nvGrpSpPr>
            <p:grpSpPr>
              <a:xfrm>
                <a:off x="711879" y="2604607"/>
                <a:ext cx="1576986" cy="1050167"/>
                <a:chOff x="711879" y="2604607"/>
                <a:chExt cx="1576986" cy="1050167"/>
              </a:xfrm>
            </p:grpSpPr>
            <p:grpSp>
              <p:nvGrpSpPr>
                <p:cNvPr id="6" name="Group 5">
                  <a:extLst>
                    <a:ext uri="{FF2B5EF4-FFF2-40B4-BE49-F238E27FC236}">
                      <a16:creationId xmlns:a16="http://schemas.microsoft.com/office/drawing/2014/main" id="{2952B4A7-20ED-E00E-6204-31C07545FC8C}"/>
                    </a:ext>
                  </a:extLst>
                </p:cNvPr>
                <p:cNvGrpSpPr/>
                <p:nvPr/>
              </p:nvGrpSpPr>
              <p:grpSpPr>
                <a:xfrm>
                  <a:off x="711879" y="2604607"/>
                  <a:ext cx="1270000" cy="1050167"/>
                  <a:chOff x="640372" y="1280257"/>
                  <a:chExt cx="1822938" cy="1507393"/>
                </a:xfrm>
              </p:grpSpPr>
              <p:pic>
                <p:nvPicPr>
                  <p:cNvPr id="28676" name="Picture 4" descr="car icon">
                    <a:extLst>
                      <a:ext uri="{FF2B5EF4-FFF2-40B4-BE49-F238E27FC236}">
                        <a16:creationId xmlns:a16="http://schemas.microsoft.com/office/drawing/2014/main" id="{39E0634B-AB1B-5E0B-9469-2DBA36A9809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19149" y="1280257"/>
                    <a:ext cx="1507393" cy="1507393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5" name="Oval 4">
                    <a:extLst>
                      <a:ext uri="{FF2B5EF4-FFF2-40B4-BE49-F238E27FC236}">
                        <a16:creationId xmlns:a16="http://schemas.microsoft.com/office/drawing/2014/main" id="{4D26F347-ABFB-3F4F-2A6B-EEDAA5720AEC}"/>
                      </a:ext>
                    </a:extLst>
                  </p:cNvPr>
                  <p:cNvSpPr/>
                  <p:nvPr/>
                </p:nvSpPr>
                <p:spPr>
                  <a:xfrm>
                    <a:off x="640372" y="2492131"/>
                    <a:ext cx="1822938" cy="22860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sp>
              <p:nvSpPr>
                <p:cNvPr id="9" name="Oval 8">
                  <a:extLst>
                    <a:ext uri="{FF2B5EF4-FFF2-40B4-BE49-F238E27FC236}">
                      <a16:creationId xmlns:a16="http://schemas.microsoft.com/office/drawing/2014/main" id="{94CC8F54-642B-802E-1BFE-749B939A49E2}"/>
                    </a:ext>
                  </a:extLst>
                </p:cNvPr>
                <p:cNvSpPr/>
                <p:nvPr/>
              </p:nvSpPr>
              <p:spPr>
                <a:xfrm>
                  <a:off x="1950732" y="3421127"/>
                  <a:ext cx="104931" cy="104931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0" name="Oval 9">
                  <a:extLst>
                    <a:ext uri="{FF2B5EF4-FFF2-40B4-BE49-F238E27FC236}">
                      <a16:creationId xmlns:a16="http://schemas.microsoft.com/office/drawing/2014/main" id="{3BADE5EE-585E-76CA-BC2B-E50100D1C238}"/>
                    </a:ext>
                  </a:extLst>
                </p:cNvPr>
                <p:cNvSpPr/>
                <p:nvPr/>
              </p:nvSpPr>
              <p:spPr>
                <a:xfrm>
                  <a:off x="2069126" y="3334524"/>
                  <a:ext cx="104931" cy="104931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1" name="Oval 10">
                  <a:extLst>
                    <a:ext uri="{FF2B5EF4-FFF2-40B4-BE49-F238E27FC236}">
                      <a16:creationId xmlns:a16="http://schemas.microsoft.com/office/drawing/2014/main" id="{4256ECEE-F7A8-7B15-D414-865CFF681B64}"/>
                    </a:ext>
                  </a:extLst>
                </p:cNvPr>
                <p:cNvSpPr/>
                <p:nvPr/>
              </p:nvSpPr>
              <p:spPr>
                <a:xfrm>
                  <a:off x="2183934" y="3246146"/>
                  <a:ext cx="104931" cy="104931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E221C2B4-B887-6F7F-164D-4582E9578DD9}"/>
                  </a:ext>
                </a:extLst>
              </p:cNvPr>
              <p:cNvGrpSpPr/>
              <p:nvPr/>
            </p:nvGrpSpPr>
            <p:grpSpPr>
              <a:xfrm>
                <a:off x="2270872" y="2404791"/>
                <a:ext cx="1576986" cy="910120"/>
                <a:chOff x="2260362" y="2425811"/>
                <a:chExt cx="1576986" cy="910120"/>
              </a:xfrm>
            </p:grpSpPr>
            <p:pic>
              <p:nvPicPr>
                <p:cNvPr id="28674" name="Picture 2" descr="queue icon">
                  <a:extLst>
                    <a:ext uri="{FF2B5EF4-FFF2-40B4-BE49-F238E27FC236}">
                      <a16:creationId xmlns:a16="http://schemas.microsoft.com/office/drawing/2014/main" id="{FB62B3E3-CC6E-C21F-E989-5CDEF7F5BFA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91263" y="2425811"/>
                  <a:ext cx="756433" cy="75643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2E25BC81-7F18-130C-5CC3-54E18FC1351A}"/>
                    </a:ext>
                  </a:extLst>
                </p:cNvPr>
                <p:cNvGrpSpPr/>
                <p:nvPr/>
              </p:nvGrpSpPr>
              <p:grpSpPr>
                <a:xfrm>
                  <a:off x="2260362" y="2973918"/>
                  <a:ext cx="1576986" cy="362013"/>
                  <a:chOff x="711879" y="3246146"/>
                  <a:chExt cx="1576986" cy="362013"/>
                </a:xfrm>
              </p:grpSpPr>
              <p:sp>
                <p:nvSpPr>
                  <p:cNvPr id="19" name="Oval 18">
                    <a:extLst>
                      <a:ext uri="{FF2B5EF4-FFF2-40B4-BE49-F238E27FC236}">
                        <a16:creationId xmlns:a16="http://schemas.microsoft.com/office/drawing/2014/main" id="{F3553E47-1BCD-CC9B-AF2D-E346B613218F}"/>
                      </a:ext>
                    </a:extLst>
                  </p:cNvPr>
                  <p:cNvSpPr/>
                  <p:nvPr/>
                </p:nvSpPr>
                <p:spPr>
                  <a:xfrm>
                    <a:off x="711879" y="3448898"/>
                    <a:ext cx="1270000" cy="159261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5" name="Oval 14">
                    <a:extLst>
                      <a:ext uri="{FF2B5EF4-FFF2-40B4-BE49-F238E27FC236}">
                        <a16:creationId xmlns:a16="http://schemas.microsoft.com/office/drawing/2014/main" id="{95734455-7C3E-9CAF-2E60-FCCCBCE190EF}"/>
                      </a:ext>
                    </a:extLst>
                  </p:cNvPr>
                  <p:cNvSpPr/>
                  <p:nvPr/>
                </p:nvSpPr>
                <p:spPr>
                  <a:xfrm>
                    <a:off x="1950732" y="3421127"/>
                    <a:ext cx="104931" cy="104931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6" name="Oval 15">
                    <a:extLst>
                      <a:ext uri="{FF2B5EF4-FFF2-40B4-BE49-F238E27FC236}">
                        <a16:creationId xmlns:a16="http://schemas.microsoft.com/office/drawing/2014/main" id="{47446630-B93F-8B3D-17D5-D57D2C47A514}"/>
                      </a:ext>
                    </a:extLst>
                  </p:cNvPr>
                  <p:cNvSpPr/>
                  <p:nvPr/>
                </p:nvSpPr>
                <p:spPr>
                  <a:xfrm>
                    <a:off x="2069126" y="3334524"/>
                    <a:ext cx="104931" cy="104931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7" name="Oval 16">
                    <a:extLst>
                      <a:ext uri="{FF2B5EF4-FFF2-40B4-BE49-F238E27FC236}">
                        <a16:creationId xmlns:a16="http://schemas.microsoft.com/office/drawing/2014/main" id="{56134B22-CF3D-00C6-A2F5-A64230B687FB}"/>
                      </a:ext>
                    </a:extLst>
                  </p:cNvPr>
                  <p:cNvSpPr/>
                  <p:nvPr/>
                </p:nvSpPr>
                <p:spPr>
                  <a:xfrm>
                    <a:off x="2183934" y="3246146"/>
                    <a:ext cx="104931" cy="104931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</p:grpSp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0479FE83-052D-7474-C7E0-E8A9365FE4A4}"/>
                  </a:ext>
                </a:extLst>
              </p:cNvPr>
              <p:cNvGrpSpPr/>
              <p:nvPr/>
            </p:nvGrpSpPr>
            <p:grpSpPr>
              <a:xfrm>
                <a:off x="3837347" y="2153929"/>
                <a:ext cx="1576986" cy="872454"/>
                <a:chOff x="3837347" y="2153929"/>
                <a:chExt cx="1576986" cy="872454"/>
              </a:xfrm>
            </p:grpSpPr>
            <p:grpSp>
              <p:nvGrpSpPr>
                <p:cNvPr id="23" name="Group 22">
                  <a:extLst>
                    <a:ext uri="{FF2B5EF4-FFF2-40B4-BE49-F238E27FC236}">
                      <a16:creationId xmlns:a16="http://schemas.microsoft.com/office/drawing/2014/main" id="{B562CA4A-2DC9-7652-EA19-B5268E7E1043}"/>
                    </a:ext>
                  </a:extLst>
                </p:cNvPr>
                <p:cNvGrpSpPr/>
                <p:nvPr/>
              </p:nvGrpSpPr>
              <p:grpSpPr>
                <a:xfrm>
                  <a:off x="3837347" y="2664370"/>
                  <a:ext cx="1576986" cy="362013"/>
                  <a:chOff x="711879" y="3246146"/>
                  <a:chExt cx="1576986" cy="362013"/>
                </a:xfrm>
              </p:grpSpPr>
              <p:sp>
                <p:nvSpPr>
                  <p:cNvPr id="24" name="Oval 23">
                    <a:extLst>
                      <a:ext uri="{FF2B5EF4-FFF2-40B4-BE49-F238E27FC236}">
                        <a16:creationId xmlns:a16="http://schemas.microsoft.com/office/drawing/2014/main" id="{6344FD58-1863-7AF8-1F09-8CE1B3762C58}"/>
                      </a:ext>
                    </a:extLst>
                  </p:cNvPr>
                  <p:cNvSpPr/>
                  <p:nvPr/>
                </p:nvSpPr>
                <p:spPr>
                  <a:xfrm>
                    <a:off x="711879" y="3448898"/>
                    <a:ext cx="1270000" cy="159261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5" name="Oval 24">
                    <a:extLst>
                      <a:ext uri="{FF2B5EF4-FFF2-40B4-BE49-F238E27FC236}">
                        <a16:creationId xmlns:a16="http://schemas.microsoft.com/office/drawing/2014/main" id="{20994111-4D2F-EBB1-3AAE-49D50E2D897B}"/>
                      </a:ext>
                    </a:extLst>
                  </p:cNvPr>
                  <p:cNvSpPr/>
                  <p:nvPr/>
                </p:nvSpPr>
                <p:spPr>
                  <a:xfrm>
                    <a:off x="1950732" y="3421127"/>
                    <a:ext cx="104931" cy="104931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6" name="Oval 25">
                    <a:extLst>
                      <a:ext uri="{FF2B5EF4-FFF2-40B4-BE49-F238E27FC236}">
                        <a16:creationId xmlns:a16="http://schemas.microsoft.com/office/drawing/2014/main" id="{1FDA0E85-4753-120C-5A4F-6609F3BAABDA}"/>
                      </a:ext>
                    </a:extLst>
                  </p:cNvPr>
                  <p:cNvSpPr/>
                  <p:nvPr/>
                </p:nvSpPr>
                <p:spPr>
                  <a:xfrm>
                    <a:off x="2069126" y="3334524"/>
                    <a:ext cx="104931" cy="104931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7" name="Oval 26">
                    <a:extLst>
                      <a:ext uri="{FF2B5EF4-FFF2-40B4-BE49-F238E27FC236}">
                        <a16:creationId xmlns:a16="http://schemas.microsoft.com/office/drawing/2014/main" id="{FE7AE96D-09E7-94EB-93C9-F7D894544C04}"/>
                      </a:ext>
                    </a:extLst>
                  </p:cNvPr>
                  <p:cNvSpPr/>
                  <p:nvPr/>
                </p:nvSpPr>
                <p:spPr>
                  <a:xfrm>
                    <a:off x="2183934" y="3246146"/>
                    <a:ext cx="104931" cy="104931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pic>
              <p:nvPicPr>
                <p:cNvPr id="28" name="Picture 2" descr="ski icon">
                  <a:extLst>
                    <a:ext uri="{FF2B5EF4-FFF2-40B4-BE49-F238E27FC236}">
                      <a16:creationId xmlns:a16="http://schemas.microsoft.com/office/drawing/2014/main" id="{74165340-AC57-1411-50D5-557CD126B34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141286" y="2153929"/>
                  <a:ext cx="662122" cy="66212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A1889662-64FA-4D3B-9B55-0928F61C191C}"/>
                  </a:ext>
                </a:extLst>
              </p:cNvPr>
              <p:cNvGrpSpPr/>
              <p:nvPr/>
            </p:nvGrpSpPr>
            <p:grpSpPr>
              <a:xfrm>
                <a:off x="5424210" y="1908569"/>
                <a:ext cx="1586661" cy="1035713"/>
                <a:chOff x="5424210" y="1908569"/>
                <a:chExt cx="1586661" cy="1035713"/>
              </a:xfrm>
            </p:grpSpPr>
            <p:grpSp>
              <p:nvGrpSpPr>
                <p:cNvPr id="31" name="Group 30">
                  <a:extLst>
                    <a:ext uri="{FF2B5EF4-FFF2-40B4-BE49-F238E27FC236}">
                      <a16:creationId xmlns:a16="http://schemas.microsoft.com/office/drawing/2014/main" id="{C55389B6-E93F-BCFA-11EF-03B0CEFA77E6}"/>
                    </a:ext>
                  </a:extLst>
                </p:cNvPr>
                <p:cNvGrpSpPr/>
                <p:nvPr/>
              </p:nvGrpSpPr>
              <p:grpSpPr>
                <a:xfrm>
                  <a:off x="5424210" y="2559601"/>
                  <a:ext cx="1586661" cy="384681"/>
                  <a:chOff x="711879" y="3448898"/>
                  <a:chExt cx="1586661" cy="384681"/>
                </a:xfrm>
              </p:grpSpPr>
              <p:sp>
                <p:nvSpPr>
                  <p:cNvPr id="33" name="Oval 32">
                    <a:extLst>
                      <a:ext uri="{FF2B5EF4-FFF2-40B4-BE49-F238E27FC236}">
                        <a16:creationId xmlns:a16="http://schemas.microsoft.com/office/drawing/2014/main" id="{EC34A184-4D82-AD48-C053-0093BC418FB1}"/>
                      </a:ext>
                    </a:extLst>
                  </p:cNvPr>
                  <p:cNvSpPr/>
                  <p:nvPr/>
                </p:nvSpPr>
                <p:spPr>
                  <a:xfrm>
                    <a:off x="711879" y="3448898"/>
                    <a:ext cx="1270000" cy="159261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34" name="Oval 33">
                    <a:extLst>
                      <a:ext uri="{FF2B5EF4-FFF2-40B4-BE49-F238E27FC236}">
                        <a16:creationId xmlns:a16="http://schemas.microsoft.com/office/drawing/2014/main" id="{05B39684-21C9-1D9C-4888-568FD0C2D00B}"/>
                      </a:ext>
                    </a:extLst>
                  </p:cNvPr>
                  <p:cNvSpPr/>
                  <p:nvPr/>
                </p:nvSpPr>
                <p:spPr>
                  <a:xfrm>
                    <a:off x="1968900" y="3542242"/>
                    <a:ext cx="104931" cy="104931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35" name="Oval 34">
                    <a:extLst>
                      <a:ext uri="{FF2B5EF4-FFF2-40B4-BE49-F238E27FC236}">
                        <a16:creationId xmlns:a16="http://schemas.microsoft.com/office/drawing/2014/main" id="{1E1A08E6-13B3-BF59-08CB-159F36D8B7FC}"/>
                      </a:ext>
                    </a:extLst>
                  </p:cNvPr>
                  <p:cNvSpPr/>
                  <p:nvPr/>
                </p:nvSpPr>
                <p:spPr>
                  <a:xfrm>
                    <a:off x="2076566" y="3635989"/>
                    <a:ext cx="104931" cy="104931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36" name="Oval 35">
                    <a:extLst>
                      <a:ext uri="{FF2B5EF4-FFF2-40B4-BE49-F238E27FC236}">
                        <a16:creationId xmlns:a16="http://schemas.microsoft.com/office/drawing/2014/main" id="{16A18140-0DF9-CC5F-3759-AFD62A804378}"/>
                      </a:ext>
                    </a:extLst>
                  </p:cNvPr>
                  <p:cNvSpPr/>
                  <p:nvPr/>
                </p:nvSpPr>
                <p:spPr>
                  <a:xfrm>
                    <a:off x="2193609" y="3728648"/>
                    <a:ext cx="104931" cy="104931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pic>
              <p:nvPicPr>
                <p:cNvPr id="28678" name="Picture 6" descr="ski icon">
                  <a:extLst>
                    <a:ext uri="{FF2B5EF4-FFF2-40B4-BE49-F238E27FC236}">
                      <a16:creationId xmlns:a16="http://schemas.microsoft.com/office/drawing/2014/main" id="{07113F53-8401-EB27-73AB-B070A8BC260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716178" y="1908569"/>
                  <a:ext cx="597441" cy="59744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0FFF5595-7756-8377-B863-F5526CCE0F41}"/>
                  </a:ext>
                </a:extLst>
              </p:cNvPr>
              <p:cNvGrpSpPr/>
              <p:nvPr/>
            </p:nvGrpSpPr>
            <p:grpSpPr>
              <a:xfrm>
                <a:off x="6968133" y="2310935"/>
                <a:ext cx="1586661" cy="993764"/>
                <a:chOff x="6968133" y="2310935"/>
                <a:chExt cx="1586661" cy="993764"/>
              </a:xfrm>
            </p:grpSpPr>
            <p:grpSp>
              <p:nvGrpSpPr>
                <p:cNvPr id="37" name="Group 36">
                  <a:extLst>
                    <a:ext uri="{FF2B5EF4-FFF2-40B4-BE49-F238E27FC236}">
                      <a16:creationId xmlns:a16="http://schemas.microsoft.com/office/drawing/2014/main" id="{48349976-7DE2-4ADC-5F8B-FC7F1F752F53}"/>
                    </a:ext>
                  </a:extLst>
                </p:cNvPr>
                <p:cNvGrpSpPr/>
                <p:nvPr/>
              </p:nvGrpSpPr>
              <p:grpSpPr>
                <a:xfrm>
                  <a:off x="6968133" y="2920018"/>
                  <a:ext cx="1586661" cy="384681"/>
                  <a:chOff x="711879" y="3448898"/>
                  <a:chExt cx="1586661" cy="384681"/>
                </a:xfrm>
              </p:grpSpPr>
              <p:sp>
                <p:nvSpPr>
                  <p:cNvPr id="38" name="Oval 37">
                    <a:extLst>
                      <a:ext uri="{FF2B5EF4-FFF2-40B4-BE49-F238E27FC236}">
                        <a16:creationId xmlns:a16="http://schemas.microsoft.com/office/drawing/2014/main" id="{CC759FE4-BD27-D23F-AB90-680C30E5F701}"/>
                      </a:ext>
                    </a:extLst>
                  </p:cNvPr>
                  <p:cNvSpPr/>
                  <p:nvPr/>
                </p:nvSpPr>
                <p:spPr>
                  <a:xfrm>
                    <a:off x="711879" y="3448898"/>
                    <a:ext cx="1270000" cy="159261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39" name="Oval 38">
                    <a:extLst>
                      <a:ext uri="{FF2B5EF4-FFF2-40B4-BE49-F238E27FC236}">
                        <a16:creationId xmlns:a16="http://schemas.microsoft.com/office/drawing/2014/main" id="{476C6841-48AF-87B4-5A00-8C837A502B17}"/>
                      </a:ext>
                    </a:extLst>
                  </p:cNvPr>
                  <p:cNvSpPr/>
                  <p:nvPr/>
                </p:nvSpPr>
                <p:spPr>
                  <a:xfrm>
                    <a:off x="1968900" y="3542242"/>
                    <a:ext cx="104931" cy="104931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40" name="Oval 39">
                    <a:extLst>
                      <a:ext uri="{FF2B5EF4-FFF2-40B4-BE49-F238E27FC236}">
                        <a16:creationId xmlns:a16="http://schemas.microsoft.com/office/drawing/2014/main" id="{C88B2335-E646-BB6F-F6F7-8F0D377E355C}"/>
                      </a:ext>
                    </a:extLst>
                  </p:cNvPr>
                  <p:cNvSpPr/>
                  <p:nvPr/>
                </p:nvSpPr>
                <p:spPr>
                  <a:xfrm>
                    <a:off x="2076566" y="3635989"/>
                    <a:ext cx="104931" cy="104931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41" name="Oval 40">
                    <a:extLst>
                      <a:ext uri="{FF2B5EF4-FFF2-40B4-BE49-F238E27FC236}">
                        <a16:creationId xmlns:a16="http://schemas.microsoft.com/office/drawing/2014/main" id="{1351804E-D551-0C96-5A07-D320B1FF422C}"/>
                      </a:ext>
                    </a:extLst>
                  </p:cNvPr>
                  <p:cNvSpPr/>
                  <p:nvPr/>
                </p:nvSpPr>
                <p:spPr>
                  <a:xfrm>
                    <a:off x="2193609" y="3728648"/>
                    <a:ext cx="104931" cy="104931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pic>
              <p:nvPicPr>
                <p:cNvPr id="28680" name="Picture 8" descr="fork and knife icon">
                  <a:extLst>
                    <a:ext uri="{FF2B5EF4-FFF2-40B4-BE49-F238E27FC236}">
                      <a16:creationId xmlns:a16="http://schemas.microsoft.com/office/drawing/2014/main" id="{C021EE99-BF4B-9389-A908-CF977B58D6C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325781" y="2310935"/>
                  <a:ext cx="597441" cy="59744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832B2179-6DC4-427E-729B-F6B0B68FFDC5}"/>
                  </a:ext>
                </a:extLst>
              </p:cNvPr>
              <p:cNvGrpSpPr/>
              <p:nvPr/>
            </p:nvGrpSpPr>
            <p:grpSpPr>
              <a:xfrm>
                <a:off x="8536213" y="2156582"/>
                <a:ext cx="1691436" cy="1293665"/>
                <a:chOff x="8536213" y="2156582"/>
                <a:chExt cx="1691436" cy="1293665"/>
              </a:xfrm>
            </p:grpSpPr>
            <p:grpSp>
              <p:nvGrpSpPr>
                <p:cNvPr id="42" name="Group 41">
                  <a:extLst>
                    <a:ext uri="{FF2B5EF4-FFF2-40B4-BE49-F238E27FC236}">
                      <a16:creationId xmlns:a16="http://schemas.microsoft.com/office/drawing/2014/main" id="{6731ADA5-E25B-09D2-FE92-380CB0505146}"/>
                    </a:ext>
                  </a:extLst>
                </p:cNvPr>
                <p:cNvGrpSpPr/>
                <p:nvPr/>
              </p:nvGrpSpPr>
              <p:grpSpPr>
                <a:xfrm>
                  <a:off x="8536213" y="3290986"/>
                  <a:ext cx="1691436" cy="159261"/>
                  <a:chOff x="711879" y="3448898"/>
                  <a:chExt cx="1691436" cy="159261"/>
                </a:xfrm>
              </p:grpSpPr>
              <p:sp>
                <p:nvSpPr>
                  <p:cNvPr id="43" name="Oval 42">
                    <a:extLst>
                      <a:ext uri="{FF2B5EF4-FFF2-40B4-BE49-F238E27FC236}">
                        <a16:creationId xmlns:a16="http://schemas.microsoft.com/office/drawing/2014/main" id="{E081CD04-CC7B-ACE8-FB61-222A6F7AA68C}"/>
                      </a:ext>
                    </a:extLst>
                  </p:cNvPr>
                  <p:cNvSpPr/>
                  <p:nvPr/>
                </p:nvSpPr>
                <p:spPr>
                  <a:xfrm>
                    <a:off x="711879" y="3448898"/>
                    <a:ext cx="1270000" cy="159261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44" name="Oval 43">
                    <a:extLst>
                      <a:ext uri="{FF2B5EF4-FFF2-40B4-BE49-F238E27FC236}">
                        <a16:creationId xmlns:a16="http://schemas.microsoft.com/office/drawing/2014/main" id="{99398EFD-196C-BFD5-0CEC-386D9B9A6FC2}"/>
                      </a:ext>
                    </a:extLst>
                  </p:cNvPr>
                  <p:cNvSpPr/>
                  <p:nvPr/>
                </p:nvSpPr>
                <p:spPr>
                  <a:xfrm>
                    <a:off x="2007000" y="3485092"/>
                    <a:ext cx="104931" cy="104931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45" name="Oval 44">
                    <a:extLst>
                      <a:ext uri="{FF2B5EF4-FFF2-40B4-BE49-F238E27FC236}">
                        <a16:creationId xmlns:a16="http://schemas.microsoft.com/office/drawing/2014/main" id="{D57B5F55-80B3-4343-99DB-AAFEF3E8D87F}"/>
                      </a:ext>
                    </a:extLst>
                  </p:cNvPr>
                  <p:cNvSpPr/>
                  <p:nvPr/>
                </p:nvSpPr>
                <p:spPr>
                  <a:xfrm>
                    <a:off x="2152766" y="3483589"/>
                    <a:ext cx="104931" cy="104931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46" name="Oval 45">
                    <a:extLst>
                      <a:ext uri="{FF2B5EF4-FFF2-40B4-BE49-F238E27FC236}">
                        <a16:creationId xmlns:a16="http://schemas.microsoft.com/office/drawing/2014/main" id="{AF33FF7F-063C-174E-7B28-8CC34BED8662}"/>
                      </a:ext>
                    </a:extLst>
                  </p:cNvPr>
                  <p:cNvSpPr/>
                  <p:nvPr/>
                </p:nvSpPr>
                <p:spPr>
                  <a:xfrm>
                    <a:off x="2298384" y="3480998"/>
                    <a:ext cx="104931" cy="104931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pic>
              <p:nvPicPr>
                <p:cNvPr id="28682" name="Picture 10" descr="ski map icon">
                  <a:extLst>
                    <a:ext uri="{FF2B5EF4-FFF2-40B4-BE49-F238E27FC236}">
                      <a16:creationId xmlns:a16="http://schemas.microsoft.com/office/drawing/2014/main" id="{84CB7EB9-4C4B-7403-6B29-E7E9ED2197A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778738" y="2607024"/>
                  <a:ext cx="785247" cy="78524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8684" name="Picture 12" descr="weather icon">
                  <a:extLst>
                    <a:ext uri="{FF2B5EF4-FFF2-40B4-BE49-F238E27FC236}">
                      <a16:creationId xmlns:a16="http://schemas.microsoft.com/office/drawing/2014/main" id="{6397F218-AD5B-2CD7-8DEC-BB0D3D04330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963759" y="2156582"/>
                  <a:ext cx="537498" cy="53749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sp>
          <p:nvSpPr>
            <p:cNvPr id="51" name="Title 1">
              <a:extLst>
                <a:ext uri="{FF2B5EF4-FFF2-40B4-BE49-F238E27FC236}">
                  <a16:creationId xmlns:a16="http://schemas.microsoft.com/office/drawing/2014/main" id="{26A9552E-B1F8-96B3-816D-00C03F4D400A}"/>
                </a:ext>
              </a:extLst>
            </p:cNvPr>
            <p:cNvSpPr txBox="1">
              <a:spLocks/>
            </p:cNvSpPr>
            <p:nvPr/>
          </p:nvSpPr>
          <p:spPr>
            <a:xfrm>
              <a:off x="1170068" y="3684754"/>
              <a:ext cx="922534" cy="41973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GB" sz="1600" dirty="0">
                  <a:latin typeface="Palatino Linotype" panose="02040502050505030304" pitchFamily="18" charset="0"/>
                </a:rPr>
                <a:t>Drive</a:t>
              </a:r>
            </a:p>
          </p:txBody>
        </p:sp>
        <p:sp>
          <p:nvSpPr>
            <p:cNvPr id="52" name="Title 1">
              <a:extLst>
                <a:ext uri="{FF2B5EF4-FFF2-40B4-BE49-F238E27FC236}">
                  <a16:creationId xmlns:a16="http://schemas.microsoft.com/office/drawing/2014/main" id="{71AE7936-36BD-87CF-9114-3AEB0E59EC24}"/>
                </a:ext>
              </a:extLst>
            </p:cNvPr>
            <p:cNvSpPr txBox="1">
              <a:spLocks/>
            </p:cNvSpPr>
            <p:nvPr/>
          </p:nvSpPr>
          <p:spPr>
            <a:xfrm>
              <a:off x="2273020" y="3388933"/>
              <a:ext cx="1820832" cy="41973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GB" sz="1600" dirty="0">
                  <a:latin typeface="Palatino Linotype" panose="02040502050505030304" pitchFamily="18" charset="0"/>
                </a:rPr>
                <a:t>Queue for Tickets</a:t>
              </a:r>
            </a:p>
          </p:txBody>
        </p:sp>
        <p:sp>
          <p:nvSpPr>
            <p:cNvPr id="53" name="Title 1">
              <a:extLst>
                <a:ext uri="{FF2B5EF4-FFF2-40B4-BE49-F238E27FC236}">
                  <a16:creationId xmlns:a16="http://schemas.microsoft.com/office/drawing/2014/main" id="{AA0242D3-F65C-EC5B-D834-FD1AB924CBF6}"/>
                </a:ext>
              </a:extLst>
            </p:cNvPr>
            <p:cNvSpPr txBox="1">
              <a:spLocks/>
            </p:cNvSpPr>
            <p:nvPr/>
          </p:nvSpPr>
          <p:spPr>
            <a:xfrm>
              <a:off x="3851382" y="3013802"/>
              <a:ext cx="1820832" cy="41973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GB" sz="1600" dirty="0">
                  <a:latin typeface="Palatino Linotype" panose="02040502050505030304" pitchFamily="18" charset="0"/>
                </a:rPr>
                <a:t>Rentals?</a:t>
              </a:r>
            </a:p>
          </p:txBody>
        </p:sp>
        <p:sp>
          <p:nvSpPr>
            <p:cNvPr id="54" name="Title 1">
              <a:extLst>
                <a:ext uri="{FF2B5EF4-FFF2-40B4-BE49-F238E27FC236}">
                  <a16:creationId xmlns:a16="http://schemas.microsoft.com/office/drawing/2014/main" id="{42A4BC4B-1CDC-CCC5-9AE6-AEB018D724DD}"/>
                </a:ext>
              </a:extLst>
            </p:cNvPr>
            <p:cNvSpPr txBox="1">
              <a:spLocks/>
            </p:cNvSpPr>
            <p:nvPr/>
          </p:nvSpPr>
          <p:spPr>
            <a:xfrm>
              <a:off x="5397989" y="2776566"/>
              <a:ext cx="1820832" cy="41973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GB" sz="1600" dirty="0">
                  <a:latin typeface="Palatino Linotype" panose="02040502050505030304" pitchFamily="18" charset="0"/>
                </a:rPr>
                <a:t>Ski, finally!</a:t>
              </a:r>
            </a:p>
          </p:txBody>
        </p:sp>
        <p:sp>
          <p:nvSpPr>
            <p:cNvPr id="55" name="Title 1">
              <a:extLst>
                <a:ext uri="{FF2B5EF4-FFF2-40B4-BE49-F238E27FC236}">
                  <a16:creationId xmlns:a16="http://schemas.microsoft.com/office/drawing/2014/main" id="{DA2DF1E9-738F-7612-87D7-AEFE58DC6BC2}"/>
                </a:ext>
              </a:extLst>
            </p:cNvPr>
            <p:cNvSpPr txBox="1">
              <a:spLocks/>
            </p:cNvSpPr>
            <p:nvPr/>
          </p:nvSpPr>
          <p:spPr>
            <a:xfrm>
              <a:off x="7029334" y="3211684"/>
              <a:ext cx="1820832" cy="41973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GB" sz="1600" dirty="0">
                  <a:latin typeface="Palatino Linotype" panose="02040502050505030304" pitchFamily="18" charset="0"/>
                </a:rPr>
                <a:t>Where to eat though?</a:t>
              </a:r>
            </a:p>
          </p:txBody>
        </p:sp>
        <p:sp>
          <p:nvSpPr>
            <p:cNvPr id="56" name="Title 1">
              <a:extLst>
                <a:ext uri="{FF2B5EF4-FFF2-40B4-BE49-F238E27FC236}">
                  <a16:creationId xmlns:a16="http://schemas.microsoft.com/office/drawing/2014/main" id="{BEB5D1C2-44E0-54BB-5BCA-42A8E201E86E}"/>
                </a:ext>
              </a:extLst>
            </p:cNvPr>
            <p:cNvSpPr txBox="1">
              <a:spLocks/>
            </p:cNvSpPr>
            <p:nvPr/>
          </p:nvSpPr>
          <p:spPr>
            <a:xfrm>
              <a:off x="8602835" y="3564635"/>
              <a:ext cx="1820832" cy="41973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GB" sz="1600" dirty="0">
                  <a:latin typeface="Palatino Linotype" panose="02040502050505030304" pitchFamily="18" charset="0"/>
                </a:rPr>
                <a:t>Aah crap, </a:t>
              </a:r>
              <a:br>
                <a:rPr lang="en-GB" sz="1600" dirty="0">
                  <a:latin typeface="Palatino Linotype" panose="02040502050505030304" pitchFamily="18" charset="0"/>
                </a:rPr>
              </a:br>
              <a:r>
                <a:rPr lang="en-GB" sz="1600" dirty="0">
                  <a:latin typeface="Palatino Linotype" panose="02040502050505030304" pitchFamily="18" charset="0"/>
                </a:rPr>
                <a:t>this weather!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0F35E0EE-23E9-09CC-ED04-1C4EF8C9BE7D}"/>
              </a:ext>
            </a:extLst>
          </p:cNvPr>
          <p:cNvGrpSpPr/>
          <p:nvPr/>
        </p:nvGrpSpPr>
        <p:grpSpPr>
          <a:xfrm>
            <a:off x="694509" y="4291664"/>
            <a:ext cx="3324266" cy="2017603"/>
            <a:chOff x="556314" y="4293961"/>
            <a:chExt cx="3324266" cy="2017603"/>
          </a:xfrm>
        </p:grpSpPr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86F11D2F-3FA5-026F-C8E1-953BBCCD5E2A}"/>
                </a:ext>
              </a:extLst>
            </p:cNvPr>
            <p:cNvGrpSpPr/>
            <p:nvPr/>
          </p:nvGrpSpPr>
          <p:grpSpPr>
            <a:xfrm>
              <a:off x="1289989" y="4293961"/>
              <a:ext cx="933894" cy="933894"/>
              <a:chOff x="1101624" y="4087812"/>
              <a:chExt cx="933894" cy="933894"/>
            </a:xfrm>
          </p:grpSpPr>
          <p:sp>
            <p:nvSpPr>
              <p:cNvPr id="58" name="Rounded Rectangle 57">
                <a:extLst>
                  <a:ext uri="{FF2B5EF4-FFF2-40B4-BE49-F238E27FC236}">
                    <a16:creationId xmlns:a16="http://schemas.microsoft.com/office/drawing/2014/main" id="{5E965A68-D0D7-795E-54B2-E32A1197EEA9}"/>
                  </a:ext>
                </a:extLst>
              </p:cNvPr>
              <p:cNvSpPr/>
              <p:nvPr/>
            </p:nvSpPr>
            <p:spPr>
              <a:xfrm>
                <a:off x="1101624" y="4087812"/>
                <a:ext cx="933894" cy="933894"/>
              </a:xfrm>
              <a:prstGeom prst="roundRect">
                <a:avLst/>
              </a:prstGeom>
              <a:solidFill>
                <a:srgbClr val="0074B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rgbClr val="0074B2"/>
                  </a:solidFill>
                </a:endParaRPr>
              </a:p>
            </p:txBody>
          </p:sp>
          <p:pic>
            <p:nvPicPr>
              <p:cNvPr id="28686" name="Picture 14" descr="short queue vs long queue icon">
                <a:extLst>
                  <a:ext uri="{FF2B5EF4-FFF2-40B4-BE49-F238E27FC236}">
                    <a16:creationId xmlns:a16="http://schemas.microsoft.com/office/drawing/2014/main" id="{B3C372E0-FBD9-69B2-95DD-3A26594A2FD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01406" y="4218804"/>
                <a:ext cx="756423" cy="75642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8675" name="Title 1">
              <a:extLst>
                <a:ext uri="{FF2B5EF4-FFF2-40B4-BE49-F238E27FC236}">
                  <a16:creationId xmlns:a16="http://schemas.microsoft.com/office/drawing/2014/main" id="{B5A30209-6CFA-CEF9-2061-60418EF97BF0}"/>
                </a:ext>
              </a:extLst>
            </p:cNvPr>
            <p:cNvSpPr txBox="1">
              <a:spLocks/>
            </p:cNvSpPr>
            <p:nvPr/>
          </p:nvSpPr>
          <p:spPr>
            <a:xfrm>
              <a:off x="619384" y="5365142"/>
              <a:ext cx="3177934" cy="41973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GB" sz="2400" b="1" dirty="0">
                  <a:solidFill>
                    <a:srgbClr val="0074B2"/>
                  </a:solidFill>
                  <a:latin typeface="Palatino Linotype" panose="02040502050505030304" pitchFamily="18" charset="0"/>
                </a:rPr>
                <a:t>Too long queue</a:t>
              </a:r>
            </a:p>
          </p:txBody>
        </p:sp>
        <p:sp>
          <p:nvSpPr>
            <p:cNvPr id="28681" name="Title 1">
              <a:extLst>
                <a:ext uri="{FF2B5EF4-FFF2-40B4-BE49-F238E27FC236}">
                  <a16:creationId xmlns:a16="http://schemas.microsoft.com/office/drawing/2014/main" id="{E4F0C4E2-911B-2134-754F-B0D585046F92}"/>
                </a:ext>
              </a:extLst>
            </p:cNvPr>
            <p:cNvSpPr txBox="1">
              <a:spLocks/>
            </p:cNvSpPr>
            <p:nvPr/>
          </p:nvSpPr>
          <p:spPr>
            <a:xfrm>
              <a:off x="556314" y="5891831"/>
              <a:ext cx="3324266" cy="41973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alatino Linotype" panose="02040502050505030304" pitchFamily="18" charset="0"/>
                </a:rPr>
                <a:t>“I do not want to spend 30-45 mins buying tickets or rental”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1C62EC0D-C489-9340-83A1-3B704DCA04DC}"/>
              </a:ext>
            </a:extLst>
          </p:cNvPr>
          <p:cNvGrpSpPr/>
          <p:nvPr/>
        </p:nvGrpSpPr>
        <p:grpSpPr>
          <a:xfrm>
            <a:off x="4498693" y="4291956"/>
            <a:ext cx="3904104" cy="2017603"/>
            <a:chOff x="4373502" y="4293961"/>
            <a:chExt cx="3904104" cy="2017603"/>
          </a:xfrm>
        </p:grpSpPr>
        <p:sp>
          <p:nvSpPr>
            <p:cNvPr id="28677" name="Title 1">
              <a:extLst>
                <a:ext uri="{FF2B5EF4-FFF2-40B4-BE49-F238E27FC236}">
                  <a16:creationId xmlns:a16="http://schemas.microsoft.com/office/drawing/2014/main" id="{1EDBAA10-935C-11E9-C676-7A78E15730C0}"/>
                </a:ext>
              </a:extLst>
            </p:cNvPr>
            <p:cNvSpPr txBox="1">
              <a:spLocks/>
            </p:cNvSpPr>
            <p:nvPr/>
          </p:nvSpPr>
          <p:spPr>
            <a:xfrm>
              <a:off x="4427907" y="5349977"/>
              <a:ext cx="3849699" cy="41973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GB" sz="2400" b="1" dirty="0">
                  <a:solidFill>
                    <a:srgbClr val="0074B2"/>
                  </a:solidFill>
                  <a:latin typeface="Palatino Linotype" panose="02040502050505030304" pitchFamily="18" charset="0"/>
                </a:rPr>
                <a:t>Messy digital journey</a:t>
              </a:r>
            </a:p>
          </p:txBody>
        </p:sp>
        <p:sp>
          <p:nvSpPr>
            <p:cNvPr id="28683" name="Title 1">
              <a:extLst>
                <a:ext uri="{FF2B5EF4-FFF2-40B4-BE49-F238E27FC236}">
                  <a16:creationId xmlns:a16="http://schemas.microsoft.com/office/drawing/2014/main" id="{F37B36A0-CA07-62DE-B666-2FEA166E7479}"/>
                </a:ext>
              </a:extLst>
            </p:cNvPr>
            <p:cNvSpPr txBox="1">
              <a:spLocks/>
            </p:cNvSpPr>
            <p:nvPr/>
          </p:nvSpPr>
          <p:spPr>
            <a:xfrm>
              <a:off x="4373502" y="5891831"/>
              <a:ext cx="3470626" cy="41973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alatino Linotype" panose="02040502050505030304" pitchFamily="18" charset="0"/>
                </a:rPr>
                <a:t>“Why do I have to go to all different resorts websites to get this info”</a:t>
              </a:r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575A16C7-8EC6-C7D3-9010-1AFCCABEE67E}"/>
                </a:ext>
              </a:extLst>
            </p:cNvPr>
            <p:cNvGrpSpPr/>
            <p:nvPr/>
          </p:nvGrpSpPr>
          <p:grpSpPr>
            <a:xfrm>
              <a:off x="5336050" y="4293961"/>
              <a:ext cx="933894" cy="933894"/>
              <a:chOff x="4525563" y="3623930"/>
              <a:chExt cx="933894" cy="933894"/>
            </a:xfrm>
          </p:grpSpPr>
          <p:sp>
            <p:nvSpPr>
              <p:cNvPr id="61" name="Rounded Rectangle 60">
                <a:extLst>
                  <a:ext uri="{FF2B5EF4-FFF2-40B4-BE49-F238E27FC236}">
                    <a16:creationId xmlns:a16="http://schemas.microsoft.com/office/drawing/2014/main" id="{6F6CC324-6F14-9CAF-BFC3-540CF820FCAF}"/>
                  </a:ext>
                </a:extLst>
              </p:cNvPr>
              <p:cNvSpPr/>
              <p:nvPr/>
            </p:nvSpPr>
            <p:spPr>
              <a:xfrm>
                <a:off x="4525563" y="3623930"/>
                <a:ext cx="933894" cy="933894"/>
              </a:xfrm>
              <a:prstGeom prst="roundRect">
                <a:avLst/>
              </a:prstGeom>
              <a:solidFill>
                <a:srgbClr val="0074B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rgbClr val="0074B2"/>
                  </a:solidFill>
                </a:endParaRPr>
              </a:p>
            </p:txBody>
          </p:sp>
          <p:pic>
            <p:nvPicPr>
              <p:cNvPr id="28688" name="Picture 16" descr="website icon">
                <a:extLst>
                  <a:ext uri="{FF2B5EF4-FFF2-40B4-BE49-F238E27FC236}">
                    <a16:creationId xmlns:a16="http://schemas.microsoft.com/office/drawing/2014/main" id="{A44F3650-ABB9-03DE-FB9F-EBFD70647C2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14208" y="3726663"/>
                <a:ext cx="728427" cy="7284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541FFBA-123E-3C42-6AAD-A76B31BFFCCD}"/>
              </a:ext>
            </a:extLst>
          </p:cNvPr>
          <p:cNvGrpSpPr/>
          <p:nvPr/>
        </p:nvGrpSpPr>
        <p:grpSpPr>
          <a:xfrm>
            <a:off x="8501332" y="4292765"/>
            <a:ext cx="3478477" cy="1940267"/>
            <a:chOff x="8501332" y="4292765"/>
            <a:chExt cx="3478477" cy="1940267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5D8C5120-F6D9-AF77-F806-EAA8C0AA9F51}"/>
                </a:ext>
              </a:extLst>
            </p:cNvPr>
            <p:cNvGrpSpPr/>
            <p:nvPr/>
          </p:nvGrpSpPr>
          <p:grpSpPr>
            <a:xfrm>
              <a:off x="8501332" y="4292765"/>
              <a:ext cx="3478477" cy="1940267"/>
              <a:chOff x="8607652" y="4293961"/>
              <a:chExt cx="3478477" cy="1940267"/>
            </a:xfrm>
          </p:grpSpPr>
          <p:sp>
            <p:nvSpPr>
              <p:cNvPr id="28672" name="Rounded Rectangle 28671">
                <a:extLst>
                  <a:ext uri="{FF2B5EF4-FFF2-40B4-BE49-F238E27FC236}">
                    <a16:creationId xmlns:a16="http://schemas.microsoft.com/office/drawing/2014/main" id="{0ABC083F-E6EF-9AB5-349C-905E6D2F4B66}"/>
                  </a:ext>
                </a:extLst>
              </p:cNvPr>
              <p:cNvSpPr/>
              <p:nvPr/>
            </p:nvSpPr>
            <p:spPr>
              <a:xfrm>
                <a:off x="9382110" y="4293961"/>
                <a:ext cx="933894" cy="933894"/>
              </a:xfrm>
              <a:prstGeom prst="roundRect">
                <a:avLst/>
              </a:prstGeom>
              <a:solidFill>
                <a:srgbClr val="0074B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rgbClr val="0074B2"/>
                  </a:solidFill>
                </a:endParaRPr>
              </a:p>
            </p:txBody>
          </p:sp>
          <p:sp>
            <p:nvSpPr>
              <p:cNvPr id="28679" name="Title 1">
                <a:extLst>
                  <a:ext uri="{FF2B5EF4-FFF2-40B4-BE49-F238E27FC236}">
                    <a16:creationId xmlns:a16="http://schemas.microsoft.com/office/drawing/2014/main" id="{BC28B1E6-DE55-ABF1-EF67-7EFA8D85F38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908195" y="5363498"/>
                <a:ext cx="3177934" cy="41973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GB" sz="2400" b="1" dirty="0">
                    <a:solidFill>
                      <a:srgbClr val="0074B2"/>
                    </a:solidFill>
                    <a:latin typeface="Palatino Linotype" panose="02040502050505030304" pitchFamily="18" charset="0"/>
                  </a:rPr>
                  <a:t>Weather info…</a:t>
                </a:r>
              </a:p>
            </p:txBody>
          </p:sp>
          <p:sp>
            <p:nvSpPr>
              <p:cNvPr id="28685" name="Title 1">
                <a:extLst>
                  <a:ext uri="{FF2B5EF4-FFF2-40B4-BE49-F238E27FC236}">
                    <a16:creationId xmlns:a16="http://schemas.microsoft.com/office/drawing/2014/main" id="{C75CD797-03E3-D092-BDC3-B8C685E9C84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607652" y="5814495"/>
                <a:ext cx="3177934" cy="41973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alatino Linotype" panose="02040502050505030304" pitchFamily="18" charset="0"/>
                  </a:rPr>
                  <a:t>“Aah, here comes the storm…”</a:t>
                </a:r>
              </a:p>
            </p:txBody>
          </p:sp>
        </p:grpSp>
        <p:pic>
          <p:nvPicPr>
            <p:cNvPr id="18" name="Picture 12" descr="weather icon">
              <a:extLst>
                <a:ext uri="{FF2B5EF4-FFF2-40B4-BE49-F238E27FC236}">
                  <a16:creationId xmlns:a16="http://schemas.microsoft.com/office/drawing/2014/main" id="{83E64123-4C12-DB03-B73C-EB6EB2BA844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44702" y="4441496"/>
              <a:ext cx="537498" cy="5374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3980121-A13E-B040-2110-C935D9D2ABE6}"/>
              </a:ext>
            </a:extLst>
          </p:cNvPr>
          <p:cNvCxnSpPr>
            <a:cxnSpLocks/>
          </p:cNvCxnSpPr>
          <p:nvPr/>
        </p:nvCxnSpPr>
        <p:spPr>
          <a:xfrm>
            <a:off x="3935513" y="4188510"/>
            <a:ext cx="0" cy="2044522"/>
          </a:xfrm>
          <a:prstGeom prst="line">
            <a:avLst/>
          </a:prstGeom>
          <a:ln>
            <a:solidFill>
              <a:srgbClr val="0074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AE847B8F-C1B6-79C4-52D1-CDB05C58CC2F}"/>
              </a:ext>
            </a:extLst>
          </p:cNvPr>
          <p:cNvCxnSpPr>
            <a:cxnSpLocks/>
          </p:cNvCxnSpPr>
          <p:nvPr/>
        </p:nvCxnSpPr>
        <p:spPr>
          <a:xfrm>
            <a:off x="8217630" y="4188510"/>
            <a:ext cx="0" cy="2044522"/>
          </a:xfrm>
          <a:prstGeom prst="line">
            <a:avLst/>
          </a:prstGeom>
          <a:ln>
            <a:solidFill>
              <a:srgbClr val="0074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3109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74B2">
                <a:lumMod val="100000"/>
              </a:srgbClr>
            </a:gs>
            <a:gs pos="70000">
              <a:schemeClr val="bg1">
                <a:lumMod val="100000"/>
              </a:schemeClr>
            </a:gs>
            <a:gs pos="85000">
              <a:schemeClr val="bg1"/>
            </a:gs>
            <a:gs pos="100000">
              <a:schemeClr val="bg1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439895-D610-1CE4-F829-524C87C07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FE488-2545-8945-A7CB-5E931AC81A75}" type="slidenum">
              <a:rPr lang="en-GB" smtClean="0"/>
              <a:t>13</a:t>
            </a:fld>
            <a:endParaRPr lang="en-GB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7D1D913-9625-5A16-CACF-0ABC17AE1F66}"/>
              </a:ext>
            </a:extLst>
          </p:cNvPr>
          <p:cNvSpPr txBox="1">
            <a:spLocks/>
          </p:cNvSpPr>
          <p:nvPr/>
        </p:nvSpPr>
        <p:spPr>
          <a:xfrm>
            <a:off x="449936" y="346840"/>
            <a:ext cx="10344282" cy="102623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Skiing should be easy and enjoyable, but but but !!!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F7A6F5E6-F463-E527-83E9-8C55AE8D109E}"/>
              </a:ext>
            </a:extLst>
          </p:cNvPr>
          <p:cNvGrpSpPr/>
          <p:nvPr/>
        </p:nvGrpSpPr>
        <p:grpSpPr>
          <a:xfrm>
            <a:off x="1289989" y="1296765"/>
            <a:ext cx="9515770" cy="2255878"/>
            <a:chOff x="981702" y="1848609"/>
            <a:chExt cx="9515770" cy="2255878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C0BE5D2B-544A-3405-35B0-B86134A83FCB}"/>
                </a:ext>
              </a:extLst>
            </p:cNvPr>
            <p:cNvGrpSpPr/>
            <p:nvPr/>
          </p:nvGrpSpPr>
          <p:grpSpPr>
            <a:xfrm>
              <a:off x="981702" y="1848609"/>
              <a:ext cx="9515770" cy="1746205"/>
              <a:chOff x="711879" y="1908569"/>
              <a:chExt cx="9515770" cy="1746205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017CB709-48C4-44BB-3CE1-14DDFEFC5F55}"/>
                  </a:ext>
                </a:extLst>
              </p:cNvPr>
              <p:cNvGrpSpPr/>
              <p:nvPr/>
            </p:nvGrpSpPr>
            <p:grpSpPr>
              <a:xfrm>
                <a:off x="711879" y="2604607"/>
                <a:ext cx="1576986" cy="1050167"/>
                <a:chOff x="711879" y="2604607"/>
                <a:chExt cx="1576986" cy="1050167"/>
              </a:xfrm>
            </p:grpSpPr>
            <p:grpSp>
              <p:nvGrpSpPr>
                <p:cNvPr id="6" name="Group 5">
                  <a:extLst>
                    <a:ext uri="{FF2B5EF4-FFF2-40B4-BE49-F238E27FC236}">
                      <a16:creationId xmlns:a16="http://schemas.microsoft.com/office/drawing/2014/main" id="{2952B4A7-20ED-E00E-6204-31C07545FC8C}"/>
                    </a:ext>
                  </a:extLst>
                </p:cNvPr>
                <p:cNvGrpSpPr/>
                <p:nvPr/>
              </p:nvGrpSpPr>
              <p:grpSpPr>
                <a:xfrm>
                  <a:off x="711879" y="2604607"/>
                  <a:ext cx="1270000" cy="1050167"/>
                  <a:chOff x="640372" y="1280257"/>
                  <a:chExt cx="1822938" cy="1507393"/>
                </a:xfrm>
              </p:grpSpPr>
              <p:pic>
                <p:nvPicPr>
                  <p:cNvPr id="28676" name="Picture 4" descr="car icon">
                    <a:extLst>
                      <a:ext uri="{FF2B5EF4-FFF2-40B4-BE49-F238E27FC236}">
                        <a16:creationId xmlns:a16="http://schemas.microsoft.com/office/drawing/2014/main" id="{39E0634B-AB1B-5E0B-9469-2DBA36A9809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19149" y="1280257"/>
                    <a:ext cx="1507393" cy="1507393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5" name="Oval 4">
                    <a:extLst>
                      <a:ext uri="{FF2B5EF4-FFF2-40B4-BE49-F238E27FC236}">
                        <a16:creationId xmlns:a16="http://schemas.microsoft.com/office/drawing/2014/main" id="{4D26F347-ABFB-3F4F-2A6B-EEDAA5720AEC}"/>
                      </a:ext>
                    </a:extLst>
                  </p:cNvPr>
                  <p:cNvSpPr/>
                  <p:nvPr/>
                </p:nvSpPr>
                <p:spPr>
                  <a:xfrm>
                    <a:off x="640372" y="2492131"/>
                    <a:ext cx="1822938" cy="22860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sp>
              <p:nvSpPr>
                <p:cNvPr id="9" name="Oval 8">
                  <a:extLst>
                    <a:ext uri="{FF2B5EF4-FFF2-40B4-BE49-F238E27FC236}">
                      <a16:creationId xmlns:a16="http://schemas.microsoft.com/office/drawing/2014/main" id="{94CC8F54-642B-802E-1BFE-749B939A49E2}"/>
                    </a:ext>
                  </a:extLst>
                </p:cNvPr>
                <p:cNvSpPr/>
                <p:nvPr/>
              </p:nvSpPr>
              <p:spPr>
                <a:xfrm>
                  <a:off x="1950732" y="3421127"/>
                  <a:ext cx="104931" cy="104931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0" name="Oval 9">
                  <a:extLst>
                    <a:ext uri="{FF2B5EF4-FFF2-40B4-BE49-F238E27FC236}">
                      <a16:creationId xmlns:a16="http://schemas.microsoft.com/office/drawing/2014/main" id="{3BADE5EE-585E-76CA-BC2B-E50100D1C238}"/>
                    </a:ext>
                  </a:extLst>
                </p:cNvPr>
                <p:cNvSpPr/>
                <p:nvPr/>
              </p:nvSpPr>
              <p:spPr>
                <a:xfrm>
                  <a:off x="2069126" y="3334524"/>
                  <a:ext cx="104931" cy="104931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1" name="Oval 10">
                  <a:extLst>
                    <a:ext uri="{FF2B5EF4-FFF2-40B4-BE49-F238E27FC236}">
                      <a16:creationId xmlns:a16="http://schemas.microsoft.com/office/drawing/2014/main" id="{4256ECEE-F7A8-7B15-D414-865CFF681B64}"/>
                    </a:ext>
                  </a:extLst>
                </p:cNvPr>
                <p:cNvSpPr/>
                <p:nvPr/>
              </p:nvSpPr>
              <p:spPr>
                <a:xfrm>
                  <a:off x="2183934" y="3246146"/>
                  <a:ext cx="104931" cy="104931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E221C2B4-B887-6F7F-164D-4582E9578DD9}"/>
                  </a:ext>
                </a:extLst>
              </p:cNvPr>
              <p:cNvGrpSpPr/>
              <p:nvPr/>
            </p:nvGrpSpPr>
            <p:grpSpPr>
              <a:xfrm>
                <a:off x="2270872" y="2404791"/>
                <a:ext cx="1576986" cy="910120"/>
                <a:chOff x="2260362" y="2425811"/>
                <a:chExt cx="1576986" cy="910120"/>
              </a:xfrm>
            </p:grpSpPr>
            <p:pic>
              <p:nvPicPr>
                <p:cNvPr id="28674" name="Picture 2" descr="queue icon">
                  <a:extLst>
                    <a:ext uri="{FF2B5EF4-FFF2-40B4-BE49-F238E27FC236}">
                      <a16:creationId xmlns:a16="http://schemas.microsoft.com/office/drawing/2014/main" id="{FB62B3E3-CC6E-C21F-E989-5CDEF7F5BFA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91263" y="2425811"/>
                  <a:ext cx="756433" cy="75643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2E25BC81-7F18-130C-5CC3-54E18FC1351A}"/>
                    </a:ext>
                  </a:extLst>
                </p:cNvPr>
                <p:cNvGrpSpPr/>
                <p:nvPr/>
              </p:nvGrpSpPr>
              <p:grpSpPr>
                <a:xfrm>
                  <a:off x="2260362" y="2973918"/>
                  <a:ext cx="1576986" cy="362013"/>
                  <a:chOff x="711879" y="3246146"/>
                  <a:chExt cx="1576986" cy="362013"/>
                </a:xfrm>
              </p:grpSpPr>
              <p:sp>
                <p:nvSpPr>
                  <p:cNvPr id="19" name="Oval 18">
                    <a:extLst>
                      <a:ext uri="{FF2B5EF4-FFF2-40B4-BE49-F238E27FC236}">
                        <a16:creationId xmlns:a16="http://schemas.microsoft.com/office/drawing/2014/main" id="{F3553E47-1BCD-CC9B-AF2D-E346B613218F}"/>
                      </a:ext>
                    </a:extLst>
                  </p:cNvPr>
                  <p:cNvSpPr/>
                  <p:nvPr/>
                </p:nvSpPr>
                <p:spPr>
                  <a:xfrm>
                    <a:off x="711879" y="3448898"/>
                    <a:ext cx="1270000" cy="159261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5" name="Oval 14">
                    <a:extLst>
                      <a:ext uri="{FF2B5EF4-FFF2-40B4-BE49-F238E27FC236}">
                        <a16:creationId xmlns:a16="http://schemas.microsoft.com/office/drawing/2014/main" id="{95734455-7C3E-9CAF-2E60-FCCCBCE190EF}"/>
                      </a:ext>
                    </a:extLst>
                  </p:cNvPr>
                  <p:cNvSpPr/>
                  <p:nvPr/>
                </p:nvSpPr>
                <p:spPr>
                  <a:xfrm>
                    <a:off x="1950732" y="3421127"/>
                    <a:ext cx="104931" cy="104931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6" name="Oval 15">
                    <a:extLst>
                      <a:ext uri="{FF2B5EF4-FFF2-40B4-BE49-F238E27FC236}">
                        <a16:creationId xmlns:a16="http://schemas.microsoft.com/office/drawing/2014/main" id="{47446630-B93F-8B3D-17D5-D57D2C47A514}"/>
                      </a:ext>
                    </a:extLst>
                  </p:cNvPr>
                  <p:cNvSpPr/>
                  <p:nvPr/>
                </p:nvSpPr>
                <p:spPr>
                  <a:xfrm>
                    <a:off x="2069126" y="3334524"/>
                    <a:ext cx="104931" cy="104931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7" name="Oval 16">
                    <a:extLst>
                      <a:ext uri="{FF2B5EF4-FFF2-40B4-BE49-F238E27FC236}">
                        <a16:creationId xmlns:a16="http://schemas.microsoft.com/office/drawing/2014/main" id="{56134B22-CF3D-00C6-A2F5-A64230B687FB}"/>
                      </a:ext>
                    </a:extLst>
                  </p:cNvPr>
                  <p:cNvSpPr/>
                  <p:nvPr/>
                </p:nvSpPr>
                <p:spPr>
                  <a:xfrm>
                    <a:off x="2183934" y="3246146"/>
                    <a:ext cx="104931" cy="104931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</p:grpSp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0479FE83-052D-7474-C7E0-E8A9365FE4A4}"/>
                  </a:ext>
                </a:extLst>
              </p:cNvPr>
              <p:cNvGrpSpPr/>
              <p:nvPr/>
            </p:nvGrpSpPr>
            <p:grpSpPr>
              <a:xfrm>
                <a:off x="3837347" y="2153929"/>
                <a:ext cx="1576986" cy="872454"/>
                <a:chOff x="3837347" y="2153929"/>
                <a:chExt cx="1576986" cy="872454"/>
              </a:xfrm>
            </p:grpSpPr>
            <p:grpSp>
              <p:nvGrpSpPr>
                <p:cNvPr id="23" name="Group 22">
                  <a:extLst>
                    <a:ext uri="{FF2B5EF4-FFF2-40B4-BE49-F238E27FC236}">
                      <a16:creationId xmlns:a16="http://schemas.microsoft.com/office/drawing/2014/main" id="{B562CA4A-2DC9-7652-EA19-B5268E7E1043}"/>
                    </a:ext>
                  </a:extLst>
                </p:cNvPr>
                <p:cNvGrpSpPr/>
                <p:nvPr/>
              </p:nvGrpSpPr>
              <p:grpSpPr>
                <a:xfrm>
                  <a:off x="3837347" y="2664370"/>
                  <a:ext cx="1576986" cy="362013"/>
                  <a:chOff x="711879" y="3246146"/>
                  <a:chExt cx="1576986" cy="362013"/>
                </a:xfrm>
              </p:grpSpPr>
              <p:sp>
                <p:nvSpPr>
                  <p:cNvPr id="24" name="Oval 23">
                    <a:extLst>
                      <a:ext uri="{FF2B5EF4-FFF2-40B4-BE49-F238E27FC236}">
                        <a16:creationId xmlns:a16="http://schemas.microsoft.com/office/drawing/2014/main" id="{6344FD58-1863-7AF8-1F09-8CE1B3762C58}"/>
                      </a:ext>
                    </a:extLst>
                  </p:cNvPr>
                  <p:cNvSpPr/>
                  <p:nvPr/>
                </p:nvSpPr>
                <p:spPr>
                  <a:xfrm>
                    <a:off x="711879" y="3448898"/>
                    <a:ext cx="1270000" cy="159261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5" name="Oval 24">
                    <a:extLst>
                      <a:ext uri="{FF2B5EF4-FFF2-40B4-BE49-F238E27FC236}">
                        <a16:creationId xmlns:a16="http://schemas.microsoft.com/office/drawing/2014/main" id="{20994111-4D2F-EBB1-3AAE-49D50E2D897B}"/>
                      </a:ext>
                    </a:extLst>
                  </p:cNvPr>
                  <p:cNvSpPr/>
                  <p:nvPr/>
                </p:nvSpPr>
                <p:spPr>
                  <a:xfrm>
                    <a:off x="1950732" y="3421127"/>
                    <a:ext cx="104931" cy="104931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6" name="Oval 25">
                    <a:extLst>
                      <a:ext uri="{FF2B5EF4-FFF2-40B4-BE49-F238E27FC236}">
                        <a16:creationId xmlns:a16="http://schemas.microsoft.com/office/drawing/2014/main" id="{1FDA0E85-4753-120C-5A4F-6609F3BAABDA}"/>
                      </a:ext>
                    </a:extLst>
                  </p:cNvPr>
                  <p:cNvSpPr/>
                  <p:nvPr/>
                </p:nvSpPr>
                <p:spPr>
                  <a:xfrm>
                    <a:off x="2069126" y="3334524"/>
                    <a:ext cx="104931" cy="104931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7" name="Oval 26">
                    <a:extLst>
                      <a:ext uri="{FF2B5EF4-FFF2-40B4-BE49-F238E27FC236}">
                        <a16:creationId xmlns:a16="http://schemas.microsoft.com/office/drawing/2014/main" id="{FE7AE96D-09E7-94EB-93C9-F7D894544C04}"/>
                      </a:ext>
                    </a:extLst>
                  </p:cNvPr>
                  <p:cNvSpPr/>
                  <p:nvPr/>
                </p:nvSpPr>
                <p:spPr>
                  <a:xfrm>
                    <a:off x="2183934" y="3246146"/>
                    <a:ext cx="104931" cy="104931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pic>
              <p:nvPicPr>
                <p:cNvPr id="28" name="Picture 2" descr="ski icon">
                  <a:extLst>
                    <a:ext uri="{FF2B5EF4-FFF2-40B4-BE49-F238E27FC236}">
                      <a16:creationId xmlns:a16="http://schemas.microsoft.com/office/drawing/2014/main" id="{74165340-AC57-1411-50D5-557CD126B34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141286" y="2153929"/>
                  <a:ext cx="662122" cy="66212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A1889662-64FA-4D3B-9B55-0928F61C191C}"/>
                  </a:ext>
                </a:extLst>
              </p:cNvPr>
              <p:cNvGrpSpPr/>
              <p:nvPr/>
            </p:nvGrpSpPr>
            <p:grpSpPr>
              <a:xfrm>
                <a:off x="5424210" y="1908569"/>
                <a:ext cx="1586661" cy="1035713"/>
                <a:chOff x="5424210" y="1908569"/>
                <a:chExt cx="1586661" cy="1035713"/>
              </a:xfrm>
            </p:grpSpPr>
            <p:grpSp>
              <p:nvGrpSpPr>
                <p:cNvPr id="31" name="Group 30">
                  <a:extLst>
                    <a:ext uri="{FF2B5EF4-FFF2-40B4-BE49-F238E27FC236}">
                      <a16:creationId xmlns:a16="http://schemas.microsoft.com/office/drawing/2014/main" id="{C55389B6-E93F-BCFA-11EF-03B0CEFA77E6}"/>
                    </a:ext>
                  </a:extLst>
                </p:cNvPr>
                <p:cNvGrpSpPr/>
                <p:nvPr/>
              </p:nvGrpSpPr>
              <p:grpSpPr>
                <a:xfrm>
                  <a:off x="5424210" y="2559601"/>
                  <a:ext cx="1586661" cy="384681"/>
                  <a:chOff x="711879" y="3448898"/>
                  <a:chExt cx="1586661" cy="384681"/>
                </a:xfrm>
              </p:grpSpPr>
              <p:sp>
                <p:nvSpPr>
                  <p:cNvPr id="33" name="Oval 32">
                    <a:extLst>
                      <a:ext uri="{FF2B5EF4-FFF2-40B4-BE49-F238E27FC236}">
                        <a16:creationId xmlns:a16="http://schemas.microsoft.com/office/drawing/2014/main" id="{EC34A184-4D82-AD48-C053-0093BC418FB1}"/>
                      </a:ext>
                    </a:extLst>
                  </p:cNvPr>
                  <p:cNvSpPr/>
                  <p:nvPr/>
                </p:nvSpPr>
                <p:spPr>
                  <a:xfrm>
                    <a:off x="711879" y="3448898"/>
                    <a:ext cx="1270000" cy="159261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34" name="Oval 33">
                    <a:extLst>
                      <a:ext uri="{FF2B5EF4-FFF2-40B4-BE49-F238E27FC236}">
                        <a16:creationId xmlns:a16="http://schemas.microsoft.com/office/drawing/2014/main" id="{05B39684-21C9-1D9C-4888-568FD0C2D00B}"/>
                      </a:ext>
                    </a:extLst>
                  </p:cNvPr>
                  <p:cNvSpPr/>
                  <p:nvPr/>
                </p:nvSpPr>
                <p:spPr>
                  <a:xfrm>
                    <a:off x="1968900" y="3542242"/>
                    <a:ext cx="104931" cy="104931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35" name="Oval 34">
                    <a:extLst>
                      <a:ext uri="{FF2B5EF4-FFF2-40B4-BE49-F238E27FC236}">
                        <a16:creationId xmlns:a16="http://schemas.microsoft.com/office/drawing/2014/main" id="{1E1A08E6-13B3-BF59-08CB-159F36D8B7FC}"/>
                      </a:ext>
                    </a:extLst>
                  </p:cNvPr>
                  <p:cNvSpPr/>
                  <p:nvPr/>
                </p:nvSpPr>
                <p:spPr>
                  <a:xfrm>
                    <a:off x="2076566" y="3635989"/>
                    <a:ext cx="104931" cy="104931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36" name="Oval 35">
                    <a:extLst>
                      <a:ext uri="{FF2B5EF4-FFF2-40B4-BE49-F238E27FC236}">
                        <a16:creationId xmlns:a16="http://schemas.microsoft.com/office/drawing/2014/main" id="{16A18140-0DF9-CC5F-3759-AFD62A804378}"/>
                      </a:ext>
                    </a:extLst>
                  </p:cNvPr>
                  <p:cNvSpPr/>
                  <p:nvPr/>
                </p:nvSpPr>
                <p:spPr>
                  <a:xfrm>
                    <a:off x="2193609" y="3728648"/>
                    <a:ext cx="104931" cy="104931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pic>
              <p:nvPicPr>
                <p:cNvPr id="28678" name="Picture 6" descr="ski icon">
                  <a:extLst>
                    <a:ext uri="{FF2B5EF4-FFF2-40B4-BE49-F238E27FC236}">
                      <a16:creationId xmlns:a16="http://schemas.microsoft.com/office/drawing/2014/main" id="{07113F53-8401-EB27-73AB-B070A8BC260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716178" y="1908569"/>
                  <a:ext cx="597441" cy="59744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0FFF5595-7756-8377-B863-F5526CCE0F41}"/>
                  </a:ext>
                </a:extLst>
              </p:cNvPr>
              <p:cNvGrpSpPr/>
              <p:nvPr/>
            </p:nvGrpSpPr>
            <p:grpSpPr>
              <a:xfrm>
                <a:off x="6968133" y="2310935"/>
                <a:ext cx="1586661" cy="993764"/>
                <a:chOff x="6968133" y="2310935"/>
                <a:chExt cx="1586661" cy="993764"/>
              </a:xfrm>
            </p:grpSpPr>
            <p:grpSp>
              <p:nvGrpSpPr>
                <p:cNvPr id="37" name="Group 36">
                  <a:extLst>
                    <a:ext uri="{FF2B5EF4-FFF2-40B4-BE49-F238E27FC236}">
                      <a16:creationId xmlns:a16="http://schemas.microsoft.com/office/drawing/2014/main" id="{48349976-7DE2-4ADC-5F8B-FC7F1F752F53}"/>
                    </a:ext>
                  </a:extLst>
                </p:cNvPr>
                <p:cNvGrpSpPr/>
                <p:nvPr/>
              </p:nvGrpSpPr>
              <p:grpSpPr>
                <a:xfrm>
                  <a:off x="6968133" y="2920018"/>
                  <a:ext cx="1586661" cy="384681"/>
                  <a:chOff x="711879" y="3448898"/>
                  <a:chExt cx="1586661" cy="384681"/>
                </a:xfrm>
              </p:grpSpPr>
              <p:sp>
                <p:nvSpPr>
                  <p:cNvPr id="38" name="Oval 37">
                    <a:extLst>
                      <a:ext uri="{FF2B5EF4-FFF2-40B4-BE49-F238E27FC236}">
                        <a16:creationId xmlns:a16="http://schemas.microsoft.com/office/drawing/2014/main" id="{CC759FE4-BD27-D23F-AB90-680C30E5F701}"/>
                      </a:ext>
                    </a:extLst>
                  </p:cNvPr>
                  <p:cNvSpPr/>
                  <p:nvPr/>
                </p:nvSpPr>
                <p:spPr>
                  <a:xfrm>
                    <a:off x="711879" y="3448898"/>
                    <a:ext cx="1270000" cy="159261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39" name="Oval 38">
                    <a:extLst>
                      <a:ext uri="{FF2B5EF4-FFF2-40B4-BE49-F238E27FC236}">
                        <a16:creationId xmlns:a16="http://schemas.microsoft.com/office/drawing/2014/main" id="{476C6841-48AF-87B4-5A00-8C837A502B17}"/>
                      </a:ext>
                    </a:extLst>
                  </p:cNvPr>
                  <p:cNvSpPr/>
                  <p:nvPr/>
                </p:nvSpPr>
                <p:spPr>
                  <a:xfrm>
                    <a:off x="1968900" y="3542242"/>
                    <a:ext cx="104931" cy="104931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40" name="Oval 39">
                    <a:extLst>
                      <a:ext uri="{FF2B5EF4-FFF2-40B4-BE49-F238E27FC236}">
                        <a16:creationId xmlns:a16="http://schemas.microsoft.com/office/drawing/2014/main" id="{C88B2335-E646-BB6F-F6F7-8F0D377E355C}"/>
                      </a:ext>
                    </a:extLst>
                  </p:cNvPr>
                  <p:cNvSpPr/>
                  <p:nvPr/>
                </p:nvSpPr>
                <p:spPr>
                  <a:xfrm>
                    <a:off x="2076566" y="3635989"/>
                    <a:ext cx="104931" cy="104931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41" name="Oval 40">
                    <a:extLst>
                      <a:ext uri="{FF2B5EF4-FFF2-40B4-BE49-F238E27FC236}">
                        <a16:creationId xmlns:a16="http://schemas.microsoft.com/office/drawing/2014/main" id="{1351804E-D551-0C96-5A07-D320B1FF422C}"/>
                      </a:ext>
                    </a:extLst>
                  </p:cNvPr>
                  <p:cNvSpPr/>
                  <p:nvPr/>
                </p:nvSpPr>
                <p:spPr>
                  <a:xfrm>
                    <a:off x="2193609" y="3728648"/>
                    <a:ext cx="104931" cy="104931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pic>
              <p:nvPicPr>
                <p:cNvPr id="28680" name="Picture 8" descr="fork and knife icon">
                  <a:extLst>
                    <a:ext uri="{FF2B5EF4-FFF2-40B4-BE49-F238E27FC236}">
                      <a16:creationId xmlns:a16="http://schemas.microsoft.com/office/drawing/2014/main" id="{C021EE99-BF4B-9389-A908-CF977B58D6C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325781" y="2310935"/>
                  <a:ext cx="597441" cy="59744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832B2179-6DC4-427E-729B-F6B0B68FFDC5}"/>
                  </a:ext>
                </a:extLst>
              </p:cNvPr>
              <p:cNvGrpSpPr/>
              <p:nvPr/>
            </p:nvGrpSpPr>
            <p:grpSpPr>
              <a:xfrm>
                <a:off x="8536213" y="2156582"/>
                <a:ext cx="1691436" cy="1293665"/>
                <a:chOff x="8536213" y="2156582"/>
                <a:chExt cx="1691436" cy="1293665"/>
              </a:xfrm>
            </p:grpSpPr>
            <p:grpSp>
              <p:nvGrpSpPr>
                <p:cNvPr id="42" name="Group 41">
                  <a:extLst>
                    <a:ext uri="{FF2B5EF4-FFF2-40B4-BE49-F238E27FC236}">
                      <a16:creationId xmlns:a16="http://schemas.microsoft.com/office/drawing/2014/main" id="{6731ADA5-E25B-09D2-FE92-380CB0505146}"/>
                    </a:ext>
                  </a:extLst>
                </p:cNvPr>
                <p:cNvGrpSpPr/>
                <p:nvPr/>
              </p:nvGrpSpPr>
              <p:grpSpPr>
                <a:xfrm>
                  <a:off x="8536213" y="3290986"/>
                  <a:ext cx="1691436" cy="159261"/>
                  <a:chOff x="711879" y="3448898"/>
                  <a:chExt cx="1691436" cy="159261"/>
                </a:xfrm>
              </p:grpSpPr>
              <p:sp>
                <p:nvSpPr>
                  <p:cNvPr id="43" name="Oval 42">
                    <a:extLst>
                      <a:ext uri="{FF2B5EF4-FFF2-40B4-BE49-F238E27FC236}">
                        <a16:creationId xmlns:a16="http://schemas.microsoft.com/office/drawing/2014/main" id="{E081CD04-CC7B-ACE8-FB61-222A6F7AA68C}"/>
                      </a:ext>
                    </a:extLst>
                  </p:cNvPr>
                  <p:cNvSpPr/>
                  <p:nvPr/>
                </p:nvSpPr>
                <p:spPr>
                  <a:xfrm>
                    <a:off x="711879" y="3448898"/>
                    <a:ext cx="1270000" cy="159261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44" name="Oval 43">
                    <a:extLst>
                      <a:ext uri="{FF2B5EF4-FFF2-40B4-BE49-F238E27FC236}">
                        <a16:creationId xmlns:a16="http://schemas.microsoft.com/office/drawing/2014/main" id="{99398EFD-196C-BFD5-0CEC-386D9B9A6FC2}"/>
                      </a:ext>
                    </a:extLst>
                  </p:cNvPr>
                  <p:cNvSpPr/>
                  <p:nvPr/>
                </p:nvSpPr>
                <p:spPr>
                  <a:xfrm>
                    <a:off x="2007000" y="3485092"/>
                    <a:ext cx="104931" cy="104931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45" name="Oval 44">
                    <a:extLst>
                      <a:ext uri="{FF2B5EF4-FFF2-40B4-BE49-F238E27FC236}">
                        <a16:creationId xmlns:a16="http://schemas.microsoft.com/office/drawing/2014/main" id="{D57B5F55-80B3-4343-99DB-AAFEF3E8D87F}"/>
                      </a:ext>
                    </a:extLst>
                  </p:cNvPr>
                  <p:cNvSpPr/>
                  <p:nvPr/>
                </p:nvSpPr>
                <p:spPr>
                  <a:xfrm>
                    <a:off x="2152766" y="3483589"/>
                    <a:ext cx="104931" cy="104931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46" name="Oval 45">
                    <a:extLst>
                      <a:ext uri="{FF2B5EF4-FFF2-40B4-BE49-F238E27FC236}">
                        <a16:creationId xmlns:a16="http://schemas.microsoft.com/office/drawing/2014/main" id="{AF33FF7F-063C-174E-7B28-8CC34BED8662}"/>
                      </a:ext>
                    </a:extLst>
                  </p:cNvPr>
                  <p:cNvSpPr/>
                  <p:nvPr/>
                </p:nvSpPr>
                <p:spPr>
                  <a:xfrm>
                    <a:off x="2298384" y="3480998"/>
                    <a:ext cx="104931" cy="104931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pic>
              <p:nvPicPr>
                <p:cNvPr id="28682" name="Picture 10" descr="ski map icon">
                  <a:extLst>
                    <a:ext uri="{FF2B5EF4-FFF2-40B4-BE49-F238E27FC236}">
                      <a16:creationId xmlns:a16="http://schemas.microsoft.com/office/drawing/2014/main" id="{84CB7EB9-4C4B-7403-6B29-E7E9ED2197A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778738" y="2607024"/>
                  <a:ext cx="785247" cy="78524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8684" name="Picture 12" descr="weather icon">
                  <a:extLst>
                    <a:ext uri="{FF2B5EF4-FFF2-40B4-BE49-F238E27FC236}">
                      <a16:creationId xmlns:a16="http://schemas.microsoft.com/office/drawing/2014/main" id="{6397F218-AD5B-2CD7-8DEC-BB0D3D04330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963759" y="2156582"/>
                  <a:ext cx="537498" cy="53749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sp>
          <p:nvSpPr>
            <p:cNvPr id="51" name="Title 1">
              <a:extLst>
                <a:ext uri="{FF2B5EF4-FFF2-40B4-BE49-F238E27FC236}">
                  <a16:creationId xmlns:a16="http://schemas.microsoft.com/office/drawing/2014/main" id="{26A9552E-B1F8-96B3-816D-00C03F4D400A}"/>
                </a:ext>
              </a:extLst>
            </p:cNvPr>
            <p:cNvSpPr txBox="1">
              <a:spLocks/>
            </p:cNvSpPr>
            <p:nvPr/>
          </p:nvSpPr>
          <p:spPr>
            <a:xfrm>
              <a:off x="1170068" y="3684754"/>
              <a:ext cx="922534" cy="41973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GB" sz="2000" dirty="0">
                  <a:latin typeface="Palatino Linotype" panose="02040502050505030304" pitchFamily="18" charset="0"/>
                </a:rPr>
                <a:t>Drive</a:t>
              </a:r>
            </a:p>
          </p:txBody>
        </p:sp>
        <p:sp>
          <p:nvSpPr>
            <p:cNvPr id="52" name="Title 1">
              <a:extLst>
                <a:ext uri="{FF2B5EF4-FFF2-40B4-BE49-F238E27FC236}">
                  <a16:creationId xmlns:a16="http://schemas.microsoft.com/office/drawing/2014/main" id="{71AE7936-36BD-87CF-9114-3AEB0E59EC24}"/>
                </a:ext>
              </a:extLst>
            </p:cNvPr>
            <p:cNvSpPr txBox="1">
              <a:spLocks/>
            </p:cNvSpPr>
            <p:nvPr/>
          </p:nvSpPr>
          <p:spPr>
            <a:xfrm>
              <a:off x="2273020" y="3388933"/>
              <a:ext cx="1820832" cy="41973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GB" sz="2000" dirty="0">
                  <a:latin typeface="Palatino Linotype" panose="02040502050505030304" pitchFamily="18" charset="0"/>
                </a:rPr>
                <a:t>Queue for Tickets</a:t>
              </a:r>
            </a:p>
          </p:txBody>
        </p:sp>
        <p:sp>
          <p:nvSpPr>
            <p:cNvPr id="53" name="Title 1">
              <a:extLst>
                <a:ext uri="{FF2B5EF4-FFF2-40B4-BE49-F238E27FC236}">
                  <a16:creationId xmlns:a16="http://schemas.microsoft.com/office/drawing/2014/main" id="{AA0242D3-F65C-EC5B-D834-FD1AB924CBF6}"/>
                </a:ext>
              </a:extLst>
            </p:cNvPr>
            <p:cNvSpPr txBox="1">
              <a:spLocks/>
            </p:cNvSpPr>
            <p:nvPr/>
          </p:nvSpPr>
          <p:spPr>
            <a:xfrm>
              <a:off x="3851382" y="3013802"/>
              <a:ext cx="1820832" cy="41973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GB" sz="2000" dirty="0">
                  <a:latin typeface="Palatino Linotype" panose="02040502050505030304" pitchFamily="18" charset="0"/>
                </a:rPr>
                <a:t>Rentals?</a:t>
              </a:r>
            </a:p>
          </p:txBody>
        </p:sp>
        <p:sp>
          <p:nvSpPr>
            <p:cNvPr id="54" name="Title 1">
              <a:extLst>
                <a:ext uri="{FF2B5EF4-FFF2-40B4-BE49-F238E27FC236}">
                  <a16:creationId xmlns:a16="http://schemas.microsoft.com/office/drawing/2014/main" id="{42A4BC4B-1CDC-CCC5-9AE6-AEB018D724DD}"/>
                </a:ext>
              </a:extLst>
            </p:cNvPr>
            <p:cNvSpPr txBox="1">
              <a:spLocks/>
            </p:cNvSpPr>
            <p:nvPr/>
          </p:nvSpPr>
          <p:spPr>
            <a:xfrm>
              <a:off x="5397989" y="2776566"/>
              <a:ext cx="1820832" cy="41973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GB" sz="2000" dirty="0">
                  <a:latin typeface="Palatino Linotype" panose="02040502050505030304" pitchFamily="18" charset="0"/>
                </a:rPr>
                <a:t>Ski, finally!</a:t>
              </a:r>
            </a:p>
          </p:txBody>
        </p:sp>
        <p:sp>
          <p:nvSpPr>
            <p:cNvPr id="55" name="Title 1">
              <a:extLst>
                <a:ext uri="{FF2B5EF4-FFF2-40B4-BE49-F238E27FC236}">
                  <a16:creationId xmlns:a16="http://schemas.microsoft.com/office/drawing/2014/main" id="{DA2DF1E9-738F-7612-87D7-AEFE58DC6BC2}"/>
                </a:ext>
              </a:extLst>
            </p:cNvPr>
            <p:cNvSpPr txBox="1">
              <a:spLocks/>
            </p:cNvSpPr>
            <p:nvPr/>
          </p:nvSpPr>
          <p:spPr>
            <a:xfrm>
              <a:off x="7029334" y="3211684"/>
              <a:ext cx="1820832" cy="41973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GB" sz="2000" dirty="0">
                  <a:latin typeface="Palatino Linotype" panose="02040502050505030304" pitchFamily="18" charset="0"/>
                </a:rPr>
                <a:t>Where to eat though?</a:t>
              </a:r>
            </a:p>
          </p:txBody>
        </p:sp>
        <p:sp>
          <p:nvSpPr>
            <p:cNvPr id="56" name="Title 1">
              <a:extLst>
                <a:ext uri="{FF2B5EF4-FFF2-40B4-BE49-F238E27FC236}">
                  <a16:creationId xmlns:a16="http://schemas.microsoft.com/office/drawing/2014/main" id="{BEB5D1C2-44E0-54BB-5BCA-42A8E201E86E}"/>
                </a:ext>
              </a:extLst>
            </p:cNvPr>
            <p:cNvSpPr txBox="1">
              <a:spLocks/>
            </p:cNvSpPr>
            <p:nvPr/>
          </p:nvSpPr>
          <p:spPr>
            <a:xfrm>
              <a:off x="8602835" y="3564635"/>
              <a:ext cx="1820832" cy="41973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GB" sz="2000" dirty="0">
                  <a:latin typeface="Palatino Linotype" panose="02040502050505030304" pitchFamily="18" charset="0"/>
                </a:rPr>
                <a:t>Aah crap, </a:t>
              </a:r>
              <a:br>
                <a:rPr lang="en-GB" sz="2000" dirty="0">
                  <a:latin typeface="Palatino Linotype" panose="02040502050505030304" pitchFamily="18" charset="0"/>
                </a:rPr>
              </a:br>
              <a:r>
                <a:rPr lang="en-GB" sz="2000" dirty="0">
                  <a:latin typeface="Palatino Linotype" panose="02040502050505030304" pitchFamily="18" charset="0"/>
                </a:rPr>
                <a:t>this weather!</a:t>
              </a: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86F11D2F-3FA5-026F-C8E1-953BBCCD5E2A}"/>
              </a:ext>
            </a:extLst>
          </p:cNvPr>
          <p:cNvGrpSpPr/>
          <p:nvPr/>
        </p:nvGrpSpPr>
        <p:grpSpPr>
          <a:xfrm>
            <a:off x="1338349" y="3856232"/>
            <a:ext cx="933894" cy="933894"/>
            <a:chOff x="1101624" y="4087812"/>
            <a:chExt cx="933894" cy="933894"/>
          </a:xfrm>
        </p:grpSpPr>
        <p:sp>
          <p:nvSpPr>
            <p:cNvPr id="58" name="Rounded Rectangle 57">
              <a:extLst>
                <a:ext uri="{FF2B5EF4-FFF2-40B4-BE49-F238E27FC236}">
                  <a16:creationId xmlns:a16="http://schemas.microsoft.com/office/drawing/2014/main" id="{5E965A68-D0D7-795E-54B2-E32A1197EEA9}"/>
                </a:ext>
              </a:extLst>
            </p:cNvPr>
            <p:cNvSpPr/>
            <p:nvPr/>
          </p:nvSpPr>
          <p:spPr>
            <a:xfrm>
              <a:off x="1101624" y="4087812"/>
              <a:ext cx="933894" cy="933894"/>
            </a:xfrm>
            <a:prstGeom prst="roundRect">
              <a:avLst/>
            </a:prstGeom>
            <a:solidFill>
              <a:srgbClr val="0074B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0074B2"/>
                </a:solidFill>
              </a:endParaRPr>
            </a:p>
          </p:txBody>
        </p:sp>
        <p:pic>
          <p:nvPicPr>
            <p:cNvPr id="28686" name="Picture 14" descr="short queue vs long queue icon">
              <a:extLst>
                <a:ext uri="{FF2B5EF4-FFF2-40B4-BE49-F238E27FC236}">
                  <a16:creationId xmlns:a16="http://schemas.microsoft.com/office/drawing/2014/main" id="{B3C372E0-FBD9-69B2-95DD-3A26594A2F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01406" y="4218804"/>
              <a:ext cx="756423" cy="7564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1" name="Rounded Rectangle 60">
            <a:extLst>
              <a:ext uri="{FF2B5EF4-FFF2-40B4-BE49-F238E27FC236}">
                <a16:creationId xmlns:a16="http://schemas.microsoft.com/office/drawing/2014/main" id="{6F6CC324-6F14-9CAF-BFC3-540CF820FCAF}"/>
              </a:ext>
            </a:extLst>
          </p:cNvPr>
          <p:cNvSpPr/>
          <p:nvPr/>
        </p:nvSpPr>
        <p:spPr>
          <a:xfrm>
            <a:off x="2587046" y="4854488"/>
            <a:ext cx="933894" cy="933894"/>
          </a:xfrm>
          <a:prstGeom prst="roundRect">
            <a:avLst/>
          </a:prstGeom>
          <a:solidFill>
            <a:srgbClr val="0074B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0074B2"/>
              </a:solidFill>
            </a:endParaRP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9038EC10-8D29-EA61-D8AF-98ACD85134C9}"/>
              </a:ext>
            </a:extLst>
          </p:cNvPr>
          <p:cNvGrpSpPr/>
          <p:nvPr/>
        </p:nvGrpSpPr>
        <p:grpSpPr>
          <a:xfrm>
            <a:off x="3835742" y="5788382"/>
            <a:ext cx="933894" cy="933894"/>
            <a:chOff x="1101624" y="4087812"/>
            <a:chExt cx="933894" cy="933894"/>
          </a:xfrm>
        </p:grpSpPr>
        <p:sp>
          <p:nvSpPr>
            <p:cNvPr id="28672" name="Rounded Rectangle 28671">
              <a:extLst>
                <a:ext uri="{FF2B5EF4-FFF2-40B4-BE49-F238E27FC236}">
                  <a16:creationId xmlns:a16="http://schemas.microsoft.com/office/drawing/2014/main" id="{0ABC083F-E6EF-9AB5-349C-905E6D2F4B66}"/>
                </a:ext>
              </a:extLst>
            </p:cNvPr>
            <p:cNvSpPr/>
            <p:nvPr/>
          </p:nvSpPr>
          <p:spPr>
            <a:xfrm>
              <a:off x="1101624" y="4087812"/>
              <a:ext cx="933894" cy="933894"/>
            </a:xfrm>
            <a:prstGeom prst="roundRect">
              <a:avLst/>
            </a:prstGeom>
            <a:solidFill>
              <a:srgbClr val="0074B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0074B2"/>
                </a:solidFill>
              </a:endParaRPr>
            </a:p>
          </p:txBody>
        </p:sp>
        <p:pic>
          <p:nvPicPr>
            <p:cNvPr id="28673" name="Picture 14" descr="short queue vs long queue icon">
              <a:extLst>
                <a:ext uri="{FF2B5EF4-FFF2-40B4-BE49-F238E27FC236}">
                  <a16:creationId xmlns:a16="http://schemas.microsoft.com/office/drawing/2014/main" id="{B2C326B8-29DE-E363-D903-594F2A83F9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01406" y="4218804"/>
              <a:ext cx="756423" cy="7564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8675" name="Title 1">
            <a:extLst>
              <a:ext uri="{FF2B5EF4-FFF2-40B4-BE49-F238E27FC236}">
                <a16:creationId xmlns:a16="http://schemas.microsoft.com/office/drawing/2014/main" id="{B5A30209-6CFA-CEF9-2061-60418EF97BF0}"/>
              </a:ext>
            </a:extLst>
          </p:cNvPr>
          <p:cNvSpPr txBox="1">
            <a:spLocks/>
          </p:cNvSpPr>
          <p:nvPr/>
        </p:nvSpPr>
        <p:spPr>
          <a:xfrm>
            <a:off x="2464706" y="3855840"/>
            <a:ext cx="3177934" cy="41973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400" b="1" dirty="0">
                <a:solidFill>
                  <a:srgbClr val="0074B2"/>
                </a:solidFill>
                <a:latin typeface="Palatino Linotype" panose="02040502050505030304" pitchFamily="18" charset="0"/>
              </a:rPr>
              <a:t>Too long queue</a:t>
            </a:r>
          </a:p>
        </p:txBody>
      </p:sp>
      <p:sp>
        <p:nvSpPr>
          <p:cNvPr id="28677" name="Title 1">
            <a:extLst>
              <a:ext uri="{FF2B5EF4-FFF2-40B4-BE49-F238E27FC236}">
                <a16:creationId xmlns:a16="http://schemas.microsoft.com/office/drawing/2014/main" id="{1EDBAA10-935C-11E9-C676-7A78E15730C0}"/>
              </a:ext>
            </a:extLst>
          </p:cNvPr>
          <p:cNvSpPr txBox="1">
            <a:spLocks/>
          </p:cNvSpPr>
          <p:nvPr/>
        </p:nvSpPr>
        <p:spPr>
          <a:xfrm>
            <a:off x="3622239" y="4869465"/>
            <a:ext cx="3849699" cy="41973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400" b="1" dirty="0">
                <a:solidFill>
                  <a:srgbClr val="0074B2"/>
                </a:solidFill>
                <a:latin typeface="Palatino Linotype" panose="02040502050505030304" pitchFamily="18" charset="0"/>
              </a:rPr>
              <a:t>Messy digital journey</a:t>
            </a:r>
          </a:p>
        </p:txBody>
      </p:sp>
      <p:sp>
        <p:nvSpPr>
          <p:cNvPr id="28679" name="Title 1">
            <a:extLst>
              <a:ext uri="{FF2B5EF4-FFF2-40B4-BE49-F238E27FC236}">
                <a16:creationId xmlns:a16="http://schemas.microsoft.com/office/drawing/2014/main" id="{BC28B1E6-DE55-ABF1-EF67-7EFA8D85F38C}"/>
              </a:ext>
            </a:extLst>
          </p:cNvPr>
          <p:cNvSpPr txBox="1">
            <a:spLocks/>
          </p:cNvSpPr>
          <p:nvPr/>
        </p:nvSpPr>
        <p:spPr>
          <a:xfrm>
            <a:off x="5120348" y="5833352"/>
            <a:ext cx="3177934" cy="41973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400" b="1" dirty="0">
                <a:solidFill>
                  <a:srgbClr val="0074B2"/>
                </a:solidFill>
                <a:latin typeface="Palatino Linotype" panose="02040502050505030304" pitchFamily="18" charset="0"/>
              </a:rPr>
              <a:t>Weather info…</a:t>
            </a:r>
          </a:p>
        </p:txBody>
      </p:sp>
      <p:sp>
        <p:nvSpPr>
          <p:cNvPr id="28681" name="Title 1">
            <a:extLst>
              <a:ext uri="{FF2B5EF4-FFF2-40B4-BE49-F238E27FC236}">
                <a16:creationId xmlns:a16="http://schemas.microsoft.com/office/drawing/2014/main" id="{E4F0C4E2-911B-2134-754F-B0D585046F92}"/>
              </a:ext>
            </a:extLst>
          </p:cNvPr>
          <p:cNvSpPr txBox="1">
            <a:spLocks/>
          </p:cNvSpPr>
          <p:nvPr/>
        </p:nvSpPr>
        <p:spPr>
          <a:xfrm>
            <a:off x="2473212" y="4227526"/>
            <a:ext cx="5972490" cy="41973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1600" dirty="0">
                <a:latin typeface="Palatino Linotype" panose="02040502050505030304" pitchFamily="18" charset="0"/>
              </a:rPr>
              <a:t>“I do not want to spend 30-45 mins buying tickets or rental”</a:t>
            </a:r>
          </a:p>
        </p:txBody>
      </p:sp>
      <p:sp>
        <p:nvSpPr>
          <p:cNvPr id="28683" name="Title 1">
            <a:extLst>
              <a:ext uri="{FF2B5EF4-FFF2-40B4-BE49-F238E27FC236}">
                <a16:creationId xmlns:a16="http://schemas.microsoft.com/office/drawing/2014/main" id="{F37B36A0-CA07-62DE-B666-2FEA166E7479}"/>
              </a:ext>
            </a:extLst>
          </p:cNvPr>
          <p:cNvSpPr txBox="1">
            <a:spLocks/>
          </p:cNvSpPr>
          <p:nvPr/>
        </p:nvSpPr>
        <p:spPr>
          <a:xfrm>
            <a:off x="3620721" y="5249722"/>
            <a:ext cx="6521373" cy="41973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1600" dirty="0">
                <a:latin typeface="Palatino Linotype" panose="02040502050505030304" pitchFamily="18" charset="0"/>
              </a:rPr>
              <a:t>“Why do I have to go to all different resorts websites to get this info”</a:t>
            </a:r>
          </a:p>
        </p:txBody>
      </p:sp>
      <p:pic>
        <p:nvPicPr>
          <p:cNvPr id="28688" name="Picture 16" descr="website icon">
            <a:extLst>
              <a:ext uri="{FF2B5EF4-FFF2-40B4-BE49-F238E27FC236}">
                <a16:creationId xmlns:a16="http://schemas.microsoft.com/office/drawing/2014/main" id="{A44F3650-ABB9-03DE-FB9F-EBFD70647C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5691" y="4957221"/>
            <a:ext cx="728427" cy="728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685" name="Title 1">
            <a:extLst>
              <a:ext uri="{FF2B5EF4-FFF2-40B4-BE49-F238E27FC236}">
                <a16:creationId xmlns:a16="http://schemas.microsoft.com/office/drawing/2014/main" id="{C75CD797-03E3-D092-BDC3-B8C685E9C84D}"/>
              </a:ext>
            </a:extLst>
          </p:cNvPr>
          <p:cNvSpPr txBox="1">
            <a:spLocks/>
          </p:cNvSpPr>
          <p:nvPr/>
        </p:nvSpPr>
        <p:spPr>
          <a:xfrm>
            <a:off x="5120348" y="6199977"/>
            <a:ext cx="6521373" cy="41973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1600" dirty="0">
                <a:latin typeface="Palatino Linotype" panose="02040502050505030304" pitchFamily="18" charset="0"/>
              </a:rPr>
              <a:t>“Aah, here comes the storm…”</a:t>
            </a:r>
          </a:p>
        </p:txBody>
      </p:sp>
    </p:spTree>
    <p:extLst>
      <p:ext uri="{BB962C8B-B14F-4D97-AF65-F5344CB8AC3E}">
        <p14:creationId xmlns:p14="http://schemas.microsoft.com/office/powerpoint/2010/main" val="2347489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D396D5-9236-B8D0-EC15-B25ADC4DF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FE488-2545-8945-A7CB-5E931AC81A75}" type="slidenum">
              <a:rPr lang="en-GB" smtClean="0"/>
              <a:t>14</a:t>
            </a:fld>
            <a:endParaRPr lang="en-GB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6C63DC7-9F46-FD73-EF6B-2BBDCCF86B79}"/>
              </a:ext>
            </a:extLst>
          </p:cNvPr>
          <p:cNvSpPr/>
          <p:nvPr/>
        </p:nvSpPr>
        <p:spPr>
          <a:xfrm>
            <a:off x="0" y="0"/>
            <a:ext cx="12192000" cy="3428999"/>
          </a:xfrm>
          <a:prstGeom prst="rect">
            <a:avLst/>
          </a:prstGeom>
          <a:gradFill flip="none" rotWithShape="1">
            <a:gsLst>
              <a:gs pos="0">
                <a:srgbClr val="0074B2">
                  <a:lumMod val="60000"/>
                  <a:lumOff val="40000"/>
                </a:srgbClr>
              </a:gs>
              <a:gs pos="100000">
                <a:schemeClr val="bg1">
                  <a:lumMod val="100000"/>
                </a:schemeClr>
              </a:gs>
              <a:gs pos="100000">
                <a:schemeClr val="bg1"/>
              </a:gs>
              <a:gs pos="100000">
                <a:schemeClr val="bg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2BE9991-9F64-044C-4165-ED341CB937A6}"/>
              </a:ext>
            </a:extLst>
          </p:cNvPr>
          <p:cNvSpPr txBox="1">
            <a:spLocks/>
          </p:cNvSpPr>
          <p:nvPr/>
        </p:nvSpPr>
        <p:spPr>
          <a:xfrm>
            <a:off x="6122144" y="1040961"/>
            <a:ext cx="3970705" cy="102623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8000" b="1" dirty="0" err="1">
                <a:solidFill>
                  <a:srgbClr val="0074B2"/>
                </a:solidFill>
                <a:latin typeface="Palatino Linotype" panose="02040502050505030304" pitchFamily="18" charset="0"/>
              </a:rPr>
              <a:t>SkiApp</a:t>
            </a:r>
            <a:endParaRPr lang="en-GB" sz="8000" b="1" dirty="0">
              <a:solidFill>
                <a:srgbClr val="0074B2"/>
              </a:solidFill>
              <a:latin typeface="Palatino Linotype" panose="02040502050505030304" pitchFamily="18" charset="0"/>
            </a:endParaRPr>
          </a:p>
        </p:txBody>
      </p:sp>
      <p:pic>
        <p:nvPicPr>
          <p:cNvPr id="10" name="Picture 2" descr="Image">
            <a:extLst>
              <a:ext uri="{FF2B5EF4-FFF2-40B4-BE49-F238E27FC236}">
                <a16:creationId xmlns:a16="http://schemas.microsoft.com/office/drawing/2014/main" id="{0E763863-8BBD-E1F8-D56F-2490B894F4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99151" y="605565"/>
            <a:ext cx="1841602" cy="184160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F38B1E3F-A960-DC15-C7A1-FBCF634418EB}"/>
              </a:ext>
            </a:extLst>
          </p:cNvPr>
          <p:cNvSpPr txBox="1">
            <a:spLocks/>
          </p:cNvSpPr>
          <p:nvPr/>
        </p:nvSpPr>
        <p:spPr>
          <a:xfrm>
            <a:off x="5229679" y="1934049"/>
            <a:ext cx="10344282" cy="102623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dirty="0">
                <a:solidFill>
                  <a:srgbClr val="0074B2"/>
                </a:solidFill>
                <a:latin typeface="Palatino Linotype" panose="02040502050505030304" pitchFamily="18" charset="0"/>
              </a:rPr>
              <a:t>Ski plan made easy and sustainable</a:t>
            </a:r>
          </a:p>
        </p:txBody>
      </p:sp>
      <p:pic>
        <p:nvPicPr>
          <p:cNvPr id="12" name="Picture 2" descr="ski icon">
            <a:extLst>
              <a:ext uri="{FF2B5EF4-FFF2-40B4-BE49-F238E27FC236}">
                <a16:creationId xmlns:a16="http://schemas.microsoft.com/office/drawing/2014/main" id="{47CED2F4-2805-4620-39CB-B720C474B7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1363" y="1917133"/>
            <a:ext cx="662122" cy="662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1446E7D8-8287-9025-CBD7-039A2F38A401}"/>
              </a:ext>
            </a:extLst>
          </p:cNvPr>
          <p:cNvGrpSpPr/>
          <p:nvPr/>
        </p:nvGrpSpPr>
        <p:grpSpPr>
          <a:xfrm>
            <a:off x="820554" y="402884"/>
            <a:ext cx="2616036" cy="2593861"/>
            <a:chOff x="1391356" y="461911"/>
            <a:chExt cx="2488405" cy="2479795"/>
          </a:xfrm>
        </p:grpSpPr>
        <p:pic>
          <p:nvPicPr>
            <p:cNvPr id="14" name="Picture 4" descr="Image">
              <a:extLst>
                <a:ext uri="{FF2B5EF4-FFF2-40B4-BE49-F238E27FC236}">
                  <a16:creationId xmlns:a16="http://schemas.microsoft.com/office/drawing/2014/main" id="{234F5C75-B4FB-A072-7754-5ACE539BBF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91356" y="461911"/>
              <a:ext cx="2488405" cy="2479795"/>
            </a:xfrm>
            <a:prstGeom prst="ellips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4" descr="Image">
              <a:extLst>
                <a:ext uri="{FF2B5EF4-FFF2-40B4-BE49-F238E27FC236}">
                  <a16:creationId xmlns:a16="http://schemas.microsoft.com/office/drawing/2014/main" id="{CADE00CE-FEE8-BA0D-C909-BCD28EDB12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2222" y="2434746"/>
              <a:ext cx="506960" cy="5069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7AB1CC8-09B9-0F49-F69D-2CA42958DE9B}"/>
              </a:ext>
            </a:extLst>
          </p:cNvPr>
          <p:cNvGrpSpPr/>
          <p:nvPr/>
        </p:nvGrpSpPr>
        <p:grpSpPr>
          <a:xfrm>
            <a:off x="5491461" y="3439261"/>
            <a:ext cx="2616035" cy="2616035"/>
            <a:chOff x="7012007" y="3438287"/>
            <a:chExt cx="1446759" cy="1446759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8D2387F-2DB2-3004-4270-E3BBC184A698}"/>
                </a:ext>
              </a:extLst>
            </p:cNvPr>
            <p:cNvSpPr/>
            <p:nvPr/>
          </p:nvSpPr>
          <p:spPr>
            <a:xfrm>
              <a:off x="7012007" y="3438287"/>
              <a:ext cx="1446759" cy="1446759"/>
            </a:xfrm>
            <a:prstGeom prst="ellipse">
              <a:avLst/>
            </a:prstGeom>
            <a:blipFill>
              <a:blip r:embed="rId7"/>
              <a:srcRect/>
              <a:stretch>
                <a:fillRect t="-669" b="-669"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AU"/>
            </a:p>
          </p:txBody>
        </p:sp>
        <p:pic>
          <p:nvPicPr>
            <p:cNvPr id="5126" name="Picture 6" descr="Image">
              <a:extLst>
                <a:ext uri="{FF2B5EF4-FFF2-40B4-BE49-F238E27FC236}">
                  <a16:creationId xmlns:a16="http://schemas.microsoft.com/office/drawing/2014/main" id="{C9E30922-A6F3-396A-7973-8617EDDB98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22404" y="4575162"/>
              <a:ext cx="300593" cy="3005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6EFAB32-39C7-D097-B8EC-DAF333107B2A}"/>
              </a:ext>
            </a:extLst>
          </p:cNvPr>
          <p:cNvGrpSpPr/>
          <p:nvPr/>
        </p:nvGrpSpPr>
        <p:grpSpPr>
          <a:xfrm>
            <a:off x="8494499" y="3472343"/>
            <a:ext cx="2616034" cy="2616034"/>
            <a:chOff x="9064678" y="3428996"/>
            <a:chExt cx="1446759" cy="1446759"/>
          </a:xfrm>
        </p:grpSpPr>
        <p:pic>
          <p:nvPicPr>
            <p:cNvPr id="5122" name="Picture 2" descr="Image">
              <a:extLst>
                <a:ext uri="{FF2B5EF4-FFF2-40B4-BE49-F238E27FC236}">
                  <a16:creationId xmlns:a16="http://schemas.microsoft.com/office/drawing/2014/main" id="{0E1BB1C3-A3DB-FE6D-16C1-94683D3DF19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64678" y="3428996"/>
              <a:ext cx="1446759" cy="1446759"/>
            </a:xfrm>
            <a:prstGeom prst="ellipse">
              <a:avLst/>
            </a:prstGeom>
            <a:blipFill>
              <a:blip r:embed="rId7"/>
              <a:srcRect/>
              <a:stretch>
                <a:fillRect t="-669" b="-669"/>
              </a:stretch>
            </a:blipFill>
          </p:spPr>
        </p:pic>
        <p:pic>
          <p:nvPicPr>
            <p:cNvPr id="5128" name="Picture 8" descr="Image">
              <a:extLst>
                <a:ext uri="{FF2B5EF4-FFF2-40B4-BE49-F238E27FC236}">
                  <a16:creationId xmlns:a16="http://schemas.microsoft.com/office/drawing/2014/main" id="{586D0073-774B-414F-872A-DAC494B434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96557" y="4575162"/>
              <a:ext cx="300592" cy="3005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7A2C00E-1BCB-7CA9-D658-930616A78EFC}"/>
              </a:ext>
            </a:extLst>
          </p:cNvPr>
          <p:cNvGrpSpPr/>
          <p:nvPr/>
        </p:nvGrpSpPr>
        <p:grpSpPr>
          <a:xfrm>
            <a:off x="771994" y="3175337"/>
            <a:ext cx="5073973" cy="3629789"/>
            <a:chOff x="771994" y="3175337"/>
            <a:chExt cx="5073973" cy="3629789"/>
          </a:xfrm>
        </p:grpSpPr>
        <p:sp>
          <p:nvSpPr>
            <p:cNvPr id="21" name="Title 1">
              <a:extLst>
                <a:ext uri="{FF2B5EF4-FFF2-40B4-BE49-F238E27FC236}">
                  <a16:creationId xmlns:a16="http://schemas.microsoft.com/office/drawing/2014/main" id="{F912B7B0-54AE-FB1F-7344-E49DF3B92114}"/>
                </a:ext>
              </a:extLst>
            </p:cNvPr>
            <p:cNvSpPr txBox="1">
              <a:spLocks/>
            </p:cNvSpPr>
            <p:nvPr/>
          </p:nvSpPr>
          <p:spPr>
            <a:xfrm>
              <a:off x="771994" y="3175337"/>
              <a:ext cx="4551143" cy="102623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GB" sz="3600" dirty="0">
                  <a:latin typeface="Palatino Linotype" panose="02040502050505030304" pitchFamily="18" charset="0"/>
                </a:rPr>
                <a:t>Diego NUÑEZ</a:t>
              </a: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FF768F0F-EC78-7547-52AC-DCA8ECD40922}"/>
                </a:ext>
              </a:extLst>
            </p:cNvPr>
            <p:cNvGrpSpPr/>
            <p:nvPr/>
          </p:nvGrpSpPr>
          <p:grpSpPr>
            <a:xfrm>
              <a:off x="771994" y="3845620"/>
              <a:ext cx="5073973" cy="2959506"/>
              <a:chOff x="771994" y="3845620"/>
              <a:chExt cx="5073973" cy="2959506"/>
            </a:xfrm>
          </p:grpSpPr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159DB915-3080-50C0-C80D-DDF91157980D}"/>
                  </a:ext>
                </a:extLst>
              </p:cNvPr>
              <p:cNvGrpSpPr/>
              <p:nvPr/>
            </p:nvGrpSpPr>
            <p:grpSpPr>
              <a:xfrm>
                <a:off x="771994" y="3845620"/>
                <a:ext cx="4620352" cy="1026236"/>
                <a:chOff x="771994" y="4020733"/>
                <a:chExt cx="4620352" cy="1026236"/>
              </a:xfrm>
            </p:grpSpPr>
            <p:sp>
              <p:nvSpPr>
                <p:cNvPr id="31" name="Title 1">
                  <a:extLst>
                    <a:ext uri="{FF2B5EF4-FFF2-40B4-BE49-F238E27FC236}">
                      <a16:creationId xmlns:a16="http://schemas.microsoft.com/office/drawing/2014/main" id="{CECEF507-71F9-81C5-DEEF-3FE2A9E083CF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537616" y="4020733"/>
                  <a:ext cx="3854730" cy="1026236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ctr">
                  <a:noAutofit/>
                </a:bodyPr>
                <a:lstStyle>
                  <a:lvl1pPr algn="l" defTabSz="914400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44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r>
                    <a:rPr lang="en-GB" sz="1800" dirty="0">
                      <a:latin typeface="Palatino Linotype" panose="02040502050505030304" pitchFamily="18" charset="0"/>
                    </a:rPr>
                    <a:t>1.5 years ski experience</a:t>
                  </a:r>
                </a:p>
              </p:txBody>
            </p:sp>
            <p:pic>
              <p:nvPicPr>
                <p:cNvPr id="32" name="Picture 2" descr="Ski Icon 5026506">
                  <a:extLst>
                    <a:ext uri="{FF2B5EF4-FFF2-40B4-BE49-F238E27FC236}">
                      <a16:creationId xmlns:a16="http://schemas.microsoft.com/office/drawing/2014/main" id="{380F7514-46E7-3610-8AB8-B932D4A66F4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71994" y="4081572"/>
                  <a:ext cx="811101" cy="8111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0206C158-FD88-DC2B-A095-D22FF539F688}"/>
                  </a:ext>
                </a:extLst>
              </p:cNvPr>
              <p:cNvGrpSpPr/>
              <p:nvPr/>
            </p:nvGrpSpPr>
            <p:grpSpPr>
              <a:xfrm>
                <a:off x="882070" y="4427531"/>
                <a:ext cx="4963897" cy="1026236"/>
                <a:chOff x="907513" y="4671306"/>
                <a:chExt cx="4963897" cy="1026236"/>
              </a:xfrm>
            </p:grpSpPr>
            <p:sp>
              <p:nvSpPr>
                <p:cNvPr id="29" name="Title 1">
                  <a:extLst>
                    <a:ext uri="{FF2B5EF4-FFF2-40B4-BE49-F238E27FC236}">
                      <a16:creationId xmlns:a16="http://schemas.microsoft.com/office/drawing/2014/main" id="{7D5E8D09-48A5-8F67-07EA-7B2E2E440461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560355" y="4671306"/>
                  <a:ext cx="4311055" cy="1026236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ctr">
                  <a:noAutofit/>
                </a:bodyPr>
                <a:lstStyle>
                  <a:lvl1pPr algn="l" defTabSz="914400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44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r>
                    <a:rPr lang="en-GB" sz="1800" dirty="0">
                      <a:latin typeface="Palatino Linotype" panose="02040502050505030304" pitchFamily="18" charset="0"/>
                    </a:rPr>
                    <a:t>Side hustle: Full stack engineer</a:t>
                  </a:r>
                </a:p>
              </p:txBody>
            </p:sp>
            <p:pic>
              <p:nvPicPr>
                <p:cNvPr id="30" name="Picture 4" descr="career icon">
                  <a:extLst>
                    <a:ext uri="{FF2B5EF4-FFF2-40B4-BE49-F238E27FC236}">
                      <a16:creationId xmlns:a16="http://schemas.microsoft.com/office/drawing/2014/main" id="{79650258-8D00-6630-88AE-AC03495D940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513" y="4892674"/>
                  <a:ext cx="509286" cy="50928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48320A2C-321D-3D81-E7D8-3B53B47B1F4D}"/>
                  </a:ext>
                </a:extLst>
              </p:cNvPr>
              <p:cNvGrpSpPr/>
              <p:nvPr/>
            </p:nvGrpSpPr>
            <p:grpSpPr>
              <a:xfrm>
                <a:off x="882070" y="5013615"/>
                <a:ext cx="4510276" cy="1026236"/>
                <a:chOff x="882070" y="5382717"/>
                <a:chExt cx="4510276" cy="1026236"/>
              </a:xfrm>
            </p:grpSpPr>
            <p:sp>
              <p:nvSpPr>
                <p:cNvPr id="27" name="Title 1">
                  <a:extLst>
                    <a:ext uri="{FF2B5EF4-FFF2-40B4-BE49-F238E27FC236}">
                      <a16:creationId xmlns:a16="http://schemas.microsoft.com/office/drawing/2014/main" id="{3C6DF2DE-C406-1E36-1AB1-B6AABF647043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537616" y="5382717"/>
                  <a:ext cx="3854730" cy="1026236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ctr">
                  <a:noAutofit/>
                </a:bodyPr>
                <a:lstStyle>
                  <a:lvl1pPr algn="l" defTabSz="914400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44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r>
                    <a:rPr lang="en-GB" sz="1800" dirty="0">
                      <a:latin typeface="Palatino Linotype" panose="02040502050505030304" pitchFamily="18" charset="0"/>
                    </a:rPr>
                    <a:t>Computer Science</a:t>
                  </a:r>
                </a:p>
              </p:txBody>
            </p:sp>
            <p:pic>
              <p:nvPicPr>
                <p:cNvPr id="28" name="Picture 6" descr="graduation cap icon">
                  <a:extLst>
                    <a:ext uri="{FF2B5EF4-FFF2-40B4-BE49-F238E27FC236}">
                      <a16:creationId xmlns:a16="http://schemas.microsoft.com/office/drawing/2014/main" id="{6094DD45-6C9F-8BF2-C4CE-71DA83E40AF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82070" y="5638704"/>
                  <a:ext cx="509287" cy="50928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6" name="Picture 2" descr="Universidad Mayor de San Simón - Wikipedia, la enciclopedia libre">
                <a:extLst>
                  <a:ext uri="{FF2B5EF4-FFF2-40B4-BE49-F238E27FC236}">
                    <a16:creationId xmlns:a16="http://schemas.microsoft.com/office/drawing/2014/main" id="{F40E5615-4E39-869E-3883-93388A3F88A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021328" y="5778889"/>
                <a:ext cx="1026237" cy="102623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2221145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D396D5-9236-B8D0-EC15-B25ADC4DF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FE488-2545-8945-A7CB-5E931AC81A75}" type="slidenum">
              <a:rPr lang="en-GB" smtClean="0"/>
              <a:t>15</a:t>
            </a:fld>
            <a:endParaRPr lang="en-GB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6C63DC7-9F46-FD73-EF6B-2BBDCCF86B79}"/>
              </a:ext>
            </a:extLst>
          </p:cNvPr>
          <p:cNvSpPr/>
          <p:nvPr/>
        </p:nvSpPr>
        <p:spPr>
          <a:xfrm>
            <a:off x="0" y="0"/>
            <a:ext cx="12192000" cy="3428999"/>
          </a:xfrm>
          <a:prstGeom prst="rect">
            <a:avLst/>
          </a:prstGeom>
          <a:gradFill flip="none" rotWithShape="1">
            <a:gsLst>
              <a:gs pos="0">
                <a:srgbClr val="0074B2">
                  <a:lumMod val="60000"/>
                  <a:lumOff val="40000"/>
                </a:srgbClr>
              </a:gs>
              <a:gs pos="100000">
                <a:schemeClr val="bg1">
                  <a:lumMod val="100000"/>
                </a:schemeClr>
              </a:gs>
              <a:gs pos="100000">
                <a:schemeClr val="bg1"/>
              </a:gs>
              <a:gs pos="100000">
                <a:schemeClr val="bg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2BE9991-9F64-044C-4165-ED341CB937A6}"/>
              </a:ext>
            </a:extLst>
          </p:cNvPr>
          <p:cNvSpPr txBox="1">
            <a:spLocks/>
          </p:cNvSpPr>
          <p:nvPr/>
        </p:nvSpPr>
        <p:spPr>
          <a:xfrm>
            <a:off x="6122144" y="1040961"/>
            <a:ext cx="3970705" cy="102623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8000" b="1" dirty="0" err="1">
                <a:solidFill>
                  <a:srgbClr val="0074B2"/>
                </a:solidFill>
                <a:latin typeface="Palatino Linotype" panose="02040502050505030304" pitchFamily="18" charset="0"/>
              </a:rPr>
              <a:t>SkiApp</a:t>
            </a:r>
            <a:endParaRPr lang="en-GB" sz="8000" b="1" dirty="0">
              <a:solidFill>
                <a:srgbClr val="0074B2"/>
              </a:solidFill>
              <a:latin typeface="Palatino Linotype" panose="02040502050505030304" pitchFamily="18" charset="0"/>
            </a:endParaRPr>
          </a:p>
        </p:txBody>
      </p:sp>
      <p:pic>
        <p:nvPicPr>
          <p:cNvPr id="10" name="Picture 2" descr="Image">
            <a:extLst>
              <a:ext uri="{FF2B5EF4-FFF2-40B4-BE49-F238E27FC236}">
                <a16:creationId xmlns:a16="http://schemas.microsoft.com/office/drawing/2014/main" id="{0E763863-8BBD-E1F8-D56F-2490B894F4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99151" y="605565"/>
            <a:ext cx="1841602" cy="184160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F38B1E3F-A960-DC15-C7A1-FBCF634418EB}"/>
              </a:ext>
            </a:extLst>
          </p:cNvPr>
          <p:cNvSpPr txBox="1">
            <a:spLocks/>
          </p:cNvSpPr>
          <p:nvPr/>
        </p:nvSpPr>
        <p:spPr>
          <a:xfrm>
            <a:off x="5229679" y="1934049"/>
            <a:ext cx="10344282" cy="102623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dirty="0">
                <a:solidFill>
                  <a:srgbClr val="0074B2"/>
                </a:solidFill>
                <a:latin typeface="Palatino Linotype" panose="02040502050505030304" pitchFamily="18" charset="0"/>
              </a:rPr>
              <a:t>Ski plan made easy and sustainable</a:t>
            </a:r>
          </a:p>
        </p:txBody>
      </p:sp>
      <p:pic>
        <p:nvPicPr>
          <p:cNvPr id="12" name="Picture 2" descr="ski icon">
            <a:extLst>
              <a:ext uri="{FF2B5EF4-FFF2-40B4-BE49-F238E27FC236}">
                <a16:creationId xmlns:a16="http://schemas.microsoft.com/office/drawing/2014/main" id="{47CED2F4-2805-4620-39CB-B720C474B7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1363" y="1917133"/>
            <a:ext cx="662122" cy="662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47AB1CC8-09B9-0F49-F69D-2CA42958DE9B}"/>
              </a:ext>
            </a:extLst>
          </p:cNvPr>
          <p:cNvGrpSpPr/>
          <p:nvPr/>
        </p:nvGrpSpPr>
        <p:grpSpPr>
          <a:xfrm>
            <a:off x="820555" y="385108"/>
            <a:ext cx="2616035" cy="2616035"/>
            <a:chOff x="7012007" y="3438287"/>
            <a:chExt cx="1446759" cy="1446759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8D2387F-2DB2-3004-4270-E3BBC184A698}"/>
                </a:ext>
              </a:extLst>
            </p:cNvPr>
            <p:cNvSpPr/>
            <p:nvPr/>
          </p:nvSpPr>
          <p:spPr>
            <a:xfrm>
              <a:off x="7012007" y="3438287"/>
              <a:ext cx="1446759" cy="1446759"/>
            </a:xfrm>
            <a:prstGeom prst="ellipse">
              <a:avLst/>
            </a:prstGeom>
            <a:blipFill>
              <a:blip r:embed="rId5"/>
              <a:srcRect/>
              <a:stretch>
                <a:fillRect t="-669" b="-669"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AU"/>
            </a:p>
          </p:txBody>
        </p:sp>
        <p:pic>
          <p:nvPicPr>
            <p:cNvPr id="5126" name="Picture 6" descr="Image">
              <a:extLst>
                <a:ext uri="{FF2B5EF4-FFF2-40B4-BE49-F238E27FC236}">
                  <a16:creationId xmlns:a16="http://schemas.microsoft.com/office/drawing/2014/main" id="{C9E30922-A6F3-396A-7973-8617EDDB98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22404" y="4575162"/>
              <a:ext cx="300593" cy="3005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6EFAB32-39C7-D097-B8EC-DAF333107B2A}"/>
              </a:ext>
            </a:extLst>
          </p:cNvPr>
          <p:cNvGrpSpPr/>
          <p:nvPr/>
        </p:nvGrpSpPr>
        <p:grpSpPr>
          <a:xfrm>
            <a:off x="5323137" y="3340882"/>
            <a:ext cx="2616034" cy="2616034"/>
            <a:chOff x="9064678" y="3428996"/>
            <a:chExt cx="1446759" cy="1446759"/>
          </a:xfrm>
        </p:grpSpPr>
        <p:pic>
          <p:nvPicPr>
            <p:cNvPr id="5122" name="Picture 2" descr="Image">
              <a:extLst>
                <a:ext uri="{FF2B5EF4-FFF2-40B4-BE49-F238E27FC236}">
                  <a16:creationId xmlns:a16="http://schemas.microsoft.com/office/drawing/2014/main" id="{0E1BB1C3-A3DB-FE6D-16C1-94683D3DF19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64678" y="3428996"/>
              <a:ext cx="1446759" cy="1446759"/>
            </a:xfrm>
            <a:prstGeom prst="ellipse">
              <a:avLst/>
            </a:prstGeom>
            <a:blipFill>
              <a:blip r:embed="rId5"/>
              <a:srcRect/>
              <a:stretch>
                <a:fillRect t="-669" b="-669"/>
              </a:stretch>
            </a:blipFill>
          </p:spPr>
        </p:pic>
        <p:pic>
          <p:nvPicPr>
            <p:cNvPr id="5128" name="Picture 8" descr="Image">
              <a:extLst>
                <a:ext uri="{FF2B5EF4-FFF2-40B4-BE49-F238E27FC236}">
                  <a16:creationId xmlns:a16="http://schemas.microsoft.com/office/drawing/2014/main" id="{586D0073-774B-414F-872A-DAC494B434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96557" y="4575162"/>
              <a:ext cx="300592" cy="3005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7A2C00E-1BCB-7CA9-D658-930616A78EFC}"/>
              </a:ext>
            </a:extLst>
          </p:cNvPr>
          <p:cNvGrpSpPr/>
          <p:nvPr/>
        </p:nvGrpSpPr>
        <p:grpSpPr>
          <a:xfrm>
            <a:off x="771994" y="3175337"/>
            <a:ext cx="5073973" cy="3629789"/>
            <a:chOff x="771994" y="3175337"/>
            <a:chExt cx="5073973" cy="3629789"/>
          </a:xfrm>
        </p:grpSpPr>
        <p:sp>
          <p:nvSpPr>
            <p:cNvPr id="21" name="Title 1">
              <a:extLst>
                <a:ext uri="{FF2B5EF4-FFF2-40B4-BE49-F238E27FC236}">
                  <a16:creationId xmlns:a16="http://schemas.microsoft.com/office/drawing/2014/main" id="{F912B7B0-54AE-FB1F-7344-E49DF3B92114}"/>
                </a:ext>
              </a:extLst>
            </p:cNvPr>
            <p:cNvSpPr txBox="1">
              <a:spLocks/>
            </p:cNvSpPr>
            <p:nvPr/>
          </p:nvSpPr>
          <p:spPr>
            <a:xfrm>
              <a:off x="771994" y="3175337"/>
              <a:ext cx="4551143" cy="102623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GB" sz="3600" dirty="0">
                  <a:latin typeface="Palatino Linotype" panose="02040502050505030304" pitchFamily="18" charset="0"/>
                </a:rPr>
                <a:t>Diego NUÑEZ</a:t>
              </a: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FF768F0F-EC78-7547-52AC-DCA8ECD40922}"/>
                </a:ext>
              </a:extLst>
            </p:cNvPr>
            <p:cNvGrpSpPr/>
            <p:nvPr/>
          </p:nvGrpSpPr>
          <p:grpSpPr>
            <a:xfrm>
              <a:off x="771994" y="3845620"/>
              <a:ext cx="5073973" cy="2959506"/>
              <a:chOff x="771994" y="3845620"/>
              <a:chExt cx="5073973" cy="2959506"/>
            </a:xfrm>
          </p:grpSpPr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159DB915-3080-50C0-C80D-DDF91157980D}"/>
                  </a:ext>
                </a:extLst>
              </p:cNvPr>
              <p:cNvGrpSpPr/>
              <p:nvPr/>
            </p:nvGrpSpPr>
            <p:grpSpPr>
              <a:xfrm>
                <a:off x="771994" y="3845620"/>
                <a:ext cx="4620352" cy="1026236"/>
                <a:chOff x="771994" y="4020733"/>
                <a:chExt cx="4620352" cy="1026236"/>
              </a:xfrm>
            </p:grpSpPr>
            <p:sp>
              <p:nvSpPr>
                <p:cNvPr id="31" name="Title 1">
                  <a:extLst>
                    <a:ext uri="{FF2B5EF4-FFF2-40B4-BE49-F238E27FC236}">
                      <a16:creationId xmlns:a16="http://schemas.microsoft.com/office/drawing/2014/main" id="{CECEF507-71F9-81C5-DEEF-3FE2A9E083CF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537616" y="4020733"/>
                  <a:ext cx="3854730" cy="1026236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ctr">
                  <a:noAutofit/>
                </a:bodyPr>
                <a:lstStyle>
                  <a:lvl1pPr algn="l" defTabSz="914400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44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r>
                    <a:rPr lang="en-GB" sz="1800" dirty="0">
                      <a:latin typeface="Palatino Linotype" panose="02040502050505030304" pitchFamily="18" charset="0"/>
                    </a:rPr>
                    <a:t>1.5 years ski experience</a:t>
                  </a:r>
                </a:p>
              </p:txBody>
            </p:sp>
            <p:pic>
              <p:nvPicPr>
                <p:cNvPr id="32" name="Picture 2" descr="Ski Icon 5026506">
                  <a:extLst>
                    <a:ext uri="{FF2B5EF4-FFF2-40B4-BE49-F238E27FC236}">
                      <a16:creationId xmlns:a16="http://schemas.microsoft.com/office/drawing/2014/main" id="{380F7514-46E7-3610-8AB8-B932D4A66F4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71994" y="4081572"/>
                  <a:ext cx="811101" cy="8111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0206C158-FD88-DC2B-A095-D22FF539F688}"/>
                  </a:ext>
                </a:extLst>
              </p:cNvPr>
              <p:cNvGrpSpPr/>
              <p:nvPr/>
            </p:nvGrpSpPr>
            <p:grpSpPr>
              <a:xfrm>
                <a:off x="882070" y="4427531"/>
                <a:ext cx="4963897" cy="1026236"/>
                <a:chOff x="907513" y="4671306"/>
                <a:chExt cx="4963897" cy="1026236"/>
              </a:xfrm>
            </p:grpSpPr>
            <p:sp>
              <p:nvSpPr>
                <p:cNvPr id="29" name="Title 1">
                  <a:extLst>
                    <a:ext uri="{FF2B5EF4-FFF2-40B4-BE49-F238E27FC236}">
                      <a16:creationId xmlns:a16="http://schemas.microsoft.com/office/drawing/2014/main" id="{7D5E8D09-48A5-8F67-07EA-7B2E2E440461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560355" y="4671306"/>
                  <a:ext cx="4311055" cy="1026236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ctr">
                  <a:noAutofit/>
                </a:bodyPr>
                <a:lstStyle>
                  <a:lvl1pPr algn="l" defTabSz="914400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44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r>
                    <a:rPr lang="en-GB" sz="1800" dirty="0">
                      <a:latin typeface="Palatino Linotype" panose="02040502050505030304" pitchFamily="18" charset="0"/>
                    </a:rPr>
                    <a:t>Side hustle: Full stack engineer</a:t>
                  </a:r>
                </a:p>
              </p:txBody>
            </p:sp>
            <p:pic>
              <p:nvPicPr>
                <p:cNvPr id="30" name="Picture 4" descr="career icon">
                  <a:extLst>
                    <a:ext uri="{FF2B5EF4-FFF2-40B4-BE49-F238E27FC236}">
                      <a16:creationId xmlns:a16="http://schemas.microsoft.com/office/drawing/2014/main" id="{79650258-8D00-6630-88AE-AC03495D940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513" y="4892674"/>
                  <a:ext cx="509286" cy="50928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48320A2C-321D-3D81-E7D8-3B53B47B1F4D}"/>
                  </a:ext>
                </a:extLst>
              </p:cNvPr>
              <p:cNvGrpSpPr/>
              <p:nvPr/>
            </p:nvGrpSpPr>
            <p:grpSpPr>
              <a:xfrm>
                <a:off x="882070" y="5013615"/>
                <a:ext cx="4510276" cy="1026236"/>
                <a:chOff x="882070" y="5382717"/>
                <a:chExt cx="4510276" cy="1026236"/>
              </a:xfrm>
            </p:grpSpPr>
            <p:sp>
              <p:nvSpPr>
                <p:cNvPr id="27" name="Title 1">
                  <a:extLst>
                    <a:ext uri="{FF2B5EF4-FFF2-40B4-BE49-F238E27FC236}">
                      <a16:creationId xmlns:a16="http://schemas.microsoft.com/office/drawing/2014/main" id="{3C6DF2DE-C406-1E36-1AB1-B6AABF647043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537616" y="5382717"/>
                  <a:ext cx="3854730" cy="1026236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ctr">
                  <a:noAutofit/>
                </a:bodyPr>
                <a:lstStyle>
                  <a:lvl1pPr algn="l" defTabSz="914400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44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r>
                    <a:rPr lang="en-GB" sz="1800" dirty="0">
                      <a:latin typeface="Palatino Linotype" panose="02040502050505030304" pitchFamily="18" charset="0"/>
                    </a:rPr>
                    <a:t>Computer Science</a:t>
                  </a:r>
                </a:p>
              </p:txBody>
            </p:sp>
            <p:pic>
              <p:nvPicPr>
                <p:cNvPr id="28" name="Picture 6" descr="graduation cap icon">
                  <a:extLst>
                    <a:ext uri="{FF2B5EF4-FFF2-40B4-BE49-F238E27FC236}">
                      <a16:creationId xmlns:a16="http://schemas.microsoft.com/office/drawing/2014/main" id="{6094DD45-6C9F-8BF2-C4CE-71DA83E40AF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82070" y="5638704"/>
                  <a:ext cx="509287" cy="50928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6" name="Picture 2" descr="Universidad Mayor de San Simón - Wikipedia, la enciclopedia libre">
                <a:extLst>
                  <a:ext uri="{FF2B5EF4-FFF2-40B4-BE49-F238E27FC236}">
                    <a16:creationId xmlns:a16="http://schemas.microsoft.com/office/drawing/2014/main" id="{F40E5615-4E39-869E-3883-93388A3F88A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021328" y="5778889"/>
                <a:ext cx="1026237" cy="102623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2693201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D396D5-9236-B8D0-EC15-B25ADC4DF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FE488-2545-8945-A7CB-5E931AC81A75}" type="slidenum">
              <a:rPr lang="en-GB" smtClean="0"/>
              <a:t>16</a:t>
            </a:fld>
            <a:endParaRPr lang="en-GB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6C63DC7-9F46-FD73-EF6B-2BBDCCF86B79}"/>
              </a:ext>
            </a:extLst>
          </p:cNvPr>
          <p:cNvSpPr/>
          <p:nvPr/>
        </p:nvSpPr>
        <p:spPr>
          <a:xfrm>
            <a:off x="0" y="0"/>
            <a:ext cx="12192000" cy="3428999"/>
          </a:xfrm>
          <a:prstGeom prst="rect">
            <a:avLst/>
          </a:prstGeom>
          <a:gradFill flip="none" rotWithShape="1">
            <a:gsLst>
              <a:gs pos="0">
                <a:srgbClr val="0074B2">
                  <a:lumMod val="60000"/>
                  <a:lumOff val="40000"/>
                </a:srgbClr>
              </a:gs>
              <a:gs pos="100000">
                <a:schemeClr val="bg1">
                  <a:lumMod val="100000"/>
                </a:schemeClr>
              </a:gs>
              <a:gs pos="100000">
                <a:schemeClr val="bg1"/>
              </a:gs>
              <a:gs pos="100000">
                <a:schemeClr val="bg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2BE9991-9F64-044C-4165-ED341CB937A6}"/>
              </a:ext>
            </a:extLst>
          </p:cNvPr>
          <p:cNvSpPr txBox="1">
            <a:spLocks/>
          </p:cNvSpPr>
          <p:nvPr/>
        </p:nvSpPr>
        <p:spPr>
          <a:xfrm>
            <a:off x="6122144" y="1040961"/>
            <a:ext cx="3970705" cy="102623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8000" b="1" dirty="0" err="1">
                <a:solidFill>
                  <a:srgbClr val="0074B2"/>
                </a:solidFill>
                <a:latin typeface="Palatino Linotype" panose="02040502050505030304" pitchFamily="18" charset="0"/>
              </a:rPr>
              <a:t>SkiApp</a:t>
            </a:r>
            <a:endParaRPr lang="en-GB" sz="8000" b="1" dirty="0">
              <a:solidFill>
                <a:srgbClr val="0074B2"/>
              </a:solidFill>
              <a:latin typeface="Palatino Linotype" panose="02040502050505030304" pitchFamily="18" charset="0"/>
            </a:endParaRPr>
          </a:p>
        </p:txBody>
      </p:sp>
      <p:pic>
        <p:nvPicPr>
          <p:cNvPr id="10" name="Picture 2" descr="Image">
            <a:extLst>
              <a:ext uri="{FF2B5EF4-FFF2-40B4-BE49-F238E27FC236}">
                <a16:creationId xmlns:a16="http://schemas.microsoft.com/office/drawing/2014/main" id="{0E763863-8BBD-E1F8-D56F-2490B894F4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99151" y="605565"/>
            <a:ext cx="1841602" cy="184160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F38B1E3F-A960-DC15-C7A1-FBCF634418EB}"/>
              </a:ext>
            </a:extLst>
          </p:cNvPr>
          <p:cNvSpPr txBox="1">
            <a:spLocks/>
          </p:cNvSpPr>
          <p:nvPr/>
        </p:nvSpPr>
        <p:spPr>
          <a:xfrm>
            <a:off x="5229679" y="1934049"/>
            <a:ext cx="10344282" cy="102623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dirty="0">
                <a:solidFill>
                  <a:srgbClr val="0074B2"/>
                </a:solidFill>
                <a:latin typeface="Palatino Linotype" panose="02040502050505030304" pitchFamily="18" charset="0"/>
              </a:rPr>
              <a:t>Ski plan made easy and sustainable</a:t>
            </a:r>
          </a:p>
        </p:txBody>
      </p:sp>
      <p:pic>
        <p:nvPicPr>
          <p:cNvPr id="12" name="Picture 2" descr="ski icon">
            <a:extLst>
              <a:ext uri="{FF2B5EF4-FFF2-40B4-BE49-F238E27FC236}">
                <a16:creationId xmlns:a16="http://schemas.microsoft.com/office/drawing/2014/main" id="{47CED2F4-2805-4620-39CB-B720C474B7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1363" y="1917133"/>
            <a:ext cx="662122" cy="662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1446E7D8-8287-9025-CBD7-039A2F38A401}"/>
              </a:ext>
            </a:extLst>
          </p:cNvPr>
          <p:cNvGrpSpPr/>
          <p:nvPr/>
        </p:nvGrpSpPr>
        <p:grpSpPr>
          <a:xfrm>
            <a:off x="-2543788" y="255746"/>
            <a:ext cx="2286239" cy="2323509"/>
            <a:chOff x="1391356" y="461911"/>
            <a:chExt cx="2488405" cy="2479795"/>
          </a:xfrm>
        </p:grpSpPr>
        <p:pic>
          <p:nvPicPr>
            <p:cNvPr id="14" name="Picture 4" descr="Image">
              <a:extLst>
                <a:ext uri="{FF2B5EF4-FFF2-40B4-BE49-F238E27FC236}">
                  <a16:creationId xmlns:a16="http://schemas.microsoft.com/office/drawing/2014/main" id="{234F5C75-B4FB-A072-7754-5ACE539BBF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91356" y="461911"/>
              <a:ext cx="2488405" cy="2479795"/>
            </a:xfrm>
            <a:prstGeom prst="ellips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4" descr="Image">
              <a:extLst>
                <a:ext uri="{FF2B5EF4-FFF2-40B4-BE49-F238E27FC236}">
                  <a16:creationId xmlns:a16="http://schemas.microsoft.com/office/drawing/2014/main" id="{CADE00CE-FEE8-BA0D-C909-BCD28EDB12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2222" y="2434746"/>
              <a:ext cx="506960" cy="5069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7AB1CC8-09B9-0F49-F69D-2CA42958DE9B}"/>
              </a:ext>
            </a:extLst>
          </p:cNvPr>
          <p:cNvGrpSpPr/>
          <p:nvPr/>
        </p:nvGrpSpPr>
        <p:grpSpPr>
          <a:xfrm>
            <a:off x="-3062746" y="195924"/>
            <a:ext cx="2443152" cy="2443152"/>
            <a:chOff x="7012007" y="3438287"/>
            <a:chExt cx="1446759" cy="1446759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8D2387F-2DB2-3004-4270-E3BBC184A698}"/>
                </a:ext>
              </a:extLst>
            </p:cNvPr>
            <p:cNvSpPr/>
            <p:nvPr/>
          </p:nvSpPr>
          <p:spPr>
            <a:xfrm>
              <a:off x="7012007" y="3438287"/>
              <a:ext cx="1446759" cy="1446759"/>
            </a:xfrm>
            <a:prstGeom prst="ellipse">
              <a:avLst/>
            </a:prstGeom>
            <a:blipFill>
              <a:blip r:embed="rId7"/>
              <a:srcRect/>
              <a:stretch>
                <a:fillRect t="-669" b="-669"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AU"/>
            </a:p>
          </p:txBody>
        </p:sp>
        <p:pic>
          <p:nvPicPr>
            <p:cNvPr id="5126" name="Picture 6" descr="Image">
              <a:extLst>
                <a:ext uri="{FF2B5EF4-FFF2-40B4-BE49-F238E27FC236}">
                  <a16:creationId xmlns:a16="http://schemas.microsoft.com/office/drawing/2014/main" id="{C9E30922-A6F3-396A-7973-8617EDDB98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22404" y="4575162"/>
              <a:ext cx="300593" cy="3005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BB86B2E-413C-502E-C803-5DBE73C5834E}"/>
              </a:ext>
            </a:extLst>
          </p:cNvPr>
          <p:cNvGrpSpPr/>
          <p:nvPr/>
        </p:nvGrpSpPr>
        <p:grpSpPr>
          <a:xfrm>
            <a:off x="771993" y="3175337"/>
            <a:ext cx="7544792" cy="3570865"/>
            <a:chOff x="771993" y="3175337"/>
            <a:chExt cx="7544792" cy="3570865"/>
          </a:xfrm>
        </p:grpSpPr>
        <p:sp>
          <p:nvSpPr>
            <p:cNvPr id="21" name="Title 1">
              <a:extLst>
                <a:ext uri="{FF2B5EF4-FFF2-40B4-BE49-F238E27FC236}">
                  <a16:creationId xmlns:a16="http://schemas.microsoft.com/office/drawing/2014/main" id="{514627AE-E729-0F1A-5425-49908D986B84}"/>
                </a:ext>
              </a:extLst>
            </p:cNvPr>
            <p:cNvSpPr txBox="1">
              <a:spLocks/>
            </p:cNvSpPr>
            <p:nvPr/>
          </p:nvSpPr>
          <p:spPr>
            <a:xfrm>
              <a:off x="771993" y="3175337"/>
              <a:ext cx="7314731" cy="102623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 fontAlgn="base"/>
              <a:r>
                <a:rPr lang="en-GB" sz="3600" b="0" i="0" dirty="0" err="1">
                  <a:solidFill>
                    <a:srgbClr val="000000"/>
                  </a:solidFill>
                  <a:effectLst/>
                  <a:latin typeface="Palatino Linotype" panose="02040502050505030304" pitchFamily="18" charset="0"/>
                </a:rPr>
                <a:t>Suriyaa</a:t>
              </a:r>
              <a:r>
                <a:rPr lang="en-GB" sz="3600" b="0" i="0" dirty="0">
                  <a:solidFill>
                    <a:srgbClr val="000000"/>
                  </a:solidFill>
                  <a:effectLst/>
                  <a:latin typeface="Palatino Linotype" panose="02040502050505030304" pitchFamily="18" charset="0"/>
                </a:rPr>
                <a:t> Rocky SUNDARARUBAN</a:t>
              </a: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BE955B71-E369-D222-A9F6-5AF5E95367C3}"/>
                </a:ext>
              </a:extLst>
            </p:cNvPr>
            <p:cNvGrpSpPr/>
            <p:nvPr/>
          </p:nvGrpSpPr>
          <p:grpSpPr>
            <a:xfrm>
              <a:off x="771994" y="3845620"/>
              <a:ext cx="4620352" cy="1026236"/>
              <a:chOff x="771994" y="4020733"/>
              <a:chExt cx="4620352" cy="1026236"/>
            </a:xfrm>
          </p:grpSpPr>
          <p:sp>
            <p:nvSpPr>
              <p:cNvPr id="40" name="Title 1">
                <a:extLst>
                  <a:ext uri="{FF2B5EF4-FFF2-40B4-BE49-F238E27FC236}">
                    <a16:creationId xmlns:a16="http://schemas.microsoft.com/office/drawing/2014/main" id="{7DC9D7C4-1D61-148A-E113-CB82FA09720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37616" y="4020733"/>
                <a:ext cx="3854730" cy="1026236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GB" sz="1800" dirty="0">
                    <a:latin typeface="Palatino Linotype" panose="02040502050505030304" pitchFamily="18" charset="0"/>
                  </a:rPr>
                  <a:t>1 year ski experience</a:t>
                </a:r>
              </a:p>
            </p:txBody>
          </p:sp>
          <p:pic>
            <p:nvPicPr>
              <p:cNvPr id="41" name="Picture 2" descr="Ski Icon 5026506">
                <a:extLst>
                  <a:ext uri="{FF2B5EF4-FFF2-40B4-BE49-F238E27FC236}">
                    <a16:creationId xmlns:a16="http://schemas.microsoft.com/office/drawing/2014/main" id="{9E73929E-E165-E06F-93B8-0E2A9D63955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1994" y="4081572"/>
                <a:ext cx="811101" cy="8111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05B9E59D-DC01-DFAD-56CC-787398A16DDB}"/>
                </a:ext>
              </a:extLst>
            </p:cNvPr>
            <p:cNvGrpSpPr/>
            <p:nvPr/>
          </p:nvGrpSpPr>
          <p:grpSpPr>
            <a:xfrm>
              <a:off x="882070" y="4427531"/>
              <a:ext cx="4963897" cy="1026236"/>
              <a:chOff x="907513" y="4671306"/>
              <a:chExt cx="4963897" cy="1026236"/>
            </a:xfrm>
          </p:grpSpPr>
          <p:sp>
            <p:nvSpPr>
              <p:cNvPr id="31" name="Title 1">
                <a:extLst>
                  <a:ext uri="{FF2B5EF4-FFF2-40B4-BE49-F238E27FC236}">
                    <a16:creationId xmlns:a16="http://schemas.microsoft.com/office/drawing/2014/main" id="{0E80962D-F8BA-8598-0D8E-ED5A332234D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60355" y="4671306"/>
                <a:ext cx="4311055" cy="1026236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GB" sz="1800" dirty="0">
                    <a:latin typeface="Palatino Linotype" panose="02040502050505030304" pitchFamily="18" charset="0"/>
                  </a:rPr>
                  <a:t>Side hustle: Entrepreneurship</a:t>
                </a:r>
              </a:p>
            </p:txBody>
          </p:sp>
          <p:pic>
            <p:nvPicPr>
              <p:cNvPr id="32" name="Picture 4" descr="career icon">
                <a:extLst>
                  <a:ext uri="{FF2B5EF4-FFF2-40B4-BE49-F238E27FC236}">
                    <a16:creationId xmlns:a16="http://schemas.microsoft.com/office/drawing/2014/main" id="{EB7E4E2B-FBA3-58A0-C561-B33BE33B900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7513" y="4892674"/>
                <a:ext cx="509286" cy="5092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274399C9-3D59-3254-6C3C-5ED5D8EA3F2A}"/>
                </a:ext>
              </a:extLst>
            </p:cNvPr>
            <p:cNvGrpSpPr/>
            <p:nvPr/>
          </p:nvGrpSpPr>
          <p:grpSpPr>
            <a:xfrm>
              <a:off x="882070" y="5013615"/>
              <a:ext cx="4510276" cy="1026236"/>
              <a:chOff x="882070" y="5382717"/>
              <a:chExt cx="4510276" cy="1026236"/>
            </a:xfrm>
          </p:grpSpPr>
          <p:sp>
            <p:nvSpPr>
              <p:cNvPr id="29" name="Title 1">
                <a:extLst>
                  <a:ext uri="{FF2B5EF4-FFF2-40B4-BE49-F238E27FC236}">
                    <a16:creationId xmlns:a16="http://schemas.microsoft.com/office/drawing/2014/main" id="{6F19EC2D-8BD2-72BE-9494-DD7FC88BC75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37616" y="5382717"/>
                <a:ext cx="3854730" cy="1026236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GB" sz="1800" dirty="0">
                    <a:latin typeface="Palatino Linotype" panose="02040502050505030304" pitchFamily="18" charset="0"/>
                  </a:rPr>
                  <a:t>Management &amp; Technology</a:t>
                </a:r>
              </a:p>
            </p:txBody>
          </p:sp>
          <p:pic>
            <p:nvPicPr>
              <p:cNvPr id="30" name="Picture 6" descr="graduation cap icon">
                <a:extLst>
                  <a:ext uri="{FF2B5EF4-FFF2-40B4-BE49-F238E27FC236}">
                    <a16:creationId xmlns:a16="http://schemas.microsoft.com/office/drawing/2014/main" id="{3A063B2B-02BA-FAC0-C014-BB86F52D22D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82070" y="5638704"/>
                <a:ext cx="509287" cy="5092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5" name="Picture 2" descr="Image">
              <a:extLst>
                <a:ext uri="{FF2B5EF4-FFF2-40B4-BE49-F238E27FC236}">
                  <a16:creationId xmlns:a16="http://schemas.microsoft.com/office/drawing/2014/main" id="{B93F7CB7-81B7-F8AA-2318-6E85E07A6F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5369" y="5916033"/>
              <a:ext cx="1960563" cy="634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4" descr="Image">
              <a:extLst>
                <a:ext uri="{FF2B5EF4-FFF2-40B4-BE49-F238E27FC236}">
                  <a16:creationId xmlns:a16="http://schemas.microsoft.com/office/drawing/2014/main" id="{41D2DB51-7144-3A17-F9C2-EE7159CBFC8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02967" y="5953903"/>
              <a:ext cx="2286000" cy="4554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6" descr="Image">
              <a:extLst>
                <a:ext uri="{FF2B5EF4-FFF2-40B4-BE49-F238E27FC236}">
                  <a16:creationId xmlns:a16="http://schemas.microsoft.com/office/drawing/2014/main" id="{FBCE9B35-AEDA-9748-F7B9-52A295A8AD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23281" y="5719966"/>
              <a:ext cx="1231959" cy="10262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8" descr="Image">
              <a:extLst>
                <a:ext uri="{FF2B5EF4-FFF2-40B4-BE49-F238E27FC236}">
                  <a16:creationId xmlns:a16="http://schemas.microsoft.com/office/drawing/2014/main" id="{6E94BFFF-F334-1C4D-8BA8-38D762C53B9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56739" y="5768335"/>
              <a:ext cx="960046" cy="9600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6EFAB32-39C7-D097-B8EC-DAF333107B2A}"/>
              </a:ext>
            </a:extLst>
          </p:cNvPr>
          <p:cNvGrpSpPr/>
          <p:nvPr/>
        </p:nvGrpSpPr>
        <p:grpSpPr>
          <a:xfrm>
            <a:off x="1264149" y="570345"/>
            <a:ext cx="2456025" cy="2456025"/>
            <a:chOff x="9105330" y="3540789"/>
            <a:chExt cx="1446759" cy="1446759"/>
          </a:xfrm>
        </p:grpSpPr>
        <p:pic>
          <p:nvPicPr>
            <p:cNvPr id="5122" name="Picture 2" descr="Image">
              <a:extLst>
                <a:ext uri="{FF2B5EF4-FFF2-40B4-BE49-F238E27FC236}">
                  <a16:creationId xmlns:a16="http://schemas.microsoft.com/office/drawing/2014/main" id="{0E1BB1C3-A3DB-FE6D-16C1-94683D3DF19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05330" y="3540789"/>
              <a:ext cx="1446759" cy="1446759"/>
            </a:xfrm>
            <a:prstGeom prst="ellipse">
              <a:avLst/>
            </a:prstGeom>
            <a:blipFill>
              <a:blip r:embed="rId7"/>
              <a:srcRect/>
              <a:stretch>
                <a:fillRect t="-669" b="-669"/>
              </a:stretch>
            </a:blipFill>
          </p:spPr>
        </p:pic>
        <p:pic>
          <p:nvPicPr>
            <p:cNvPr id="5128" name="Picture 8" descr="Image">
              <a:extLst>
                <a:ext uri="{FF2B5EF4-FFF2-40B4-BE49-F238E27FC236}">
                  <a16:creationId xmlns:a16="http://schemas.microsoft.com/office/drawing/2014/main" id="{586D0073-774B-414F-872A-DAC494B434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37209" y="4686955"/>
              <a:ext cx="300592" cy="3005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010415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74B2">
                <a:lumMod val="100000"/>
              </a:srgbClr>
            </a:gs>
            <a:gs pos="70000">
              <a:schemeClr val="bg1">
                <a:lumMod val="100000"/>
              </a:schemeClr>
            </a:gs>
            <a:gs pos="85000">
              <a:schemeClr val="bg1"/>
            </a:gs>
            <a:gs pos="100000">
              <a:schemeClr val="bg1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87" name="Rectangle 28686">
            <a:extLst>
              <a:ext uri="{FF2B5EF4-FFF2-40B4-BE49-F238E27FC236}">
                <a16:creationId xmlns:a16="http://schemas.microsoft.com/office/drawing/2014/main" id="{84AB56F3-8EBA-A227-9360-8EAFE1190FF4}"/>
              </a:ext>
            </a:extLst>
          </p:cNvPr>
          <p:cNvSpPr/>
          <p:nvPr/>
        </p:nvSpPr>
        <p:spPr>
          <a:xfrm>
            <a:off x="0" y="462182"/>
            <a:ext cx="12192000" cy="6858000"/>
          </a:xfrm>
          <a:prstGeom prst="rect">
            <a:avLst/>
          </a:prstGeom>
          <a:blipFill dpi="0" rotWithShape="1">
            <a:blip r:embed="rId3">
              <a:alphaModFix amt="9000"/>
            </a:blip>
            <a:srcRect/>
            <a:stretch>
              <a:fillRect t="-669" b="-669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439895-D610-1CE4-F829-524C87C07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FE488-2545-8945-A7CB-5E931AC81A75}" type="slidenum">
              <a:rPr lang="en-GB" smtClean="0"/>
              <a:t>2</a:t>
            </a:fld>
            <a:endParaRPr lang="en-GB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7D1D913-9625-5A16-CACF-0ABC17AE1F66}"/>
              </a:ext>
            </a:extLst>
          </p:cNvPr>
          <p:cNvSpPr txBox="1">
            <a:spLocks/>
          </p:cNvSpPr>
          <p:nvPr/>
        </p:nvSpPr>
        <p:spPr>
          <a:xfrm>
            <a:off x="449936" y="346840"/>
            <a:ext cx="10344282" cy="102623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Skiing should be easy and enjoyable, but but but !!!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F7A6F5E6-F463-E527-83E9-8C55AE8D109E}"/>
              </a:ext>
            </a:extLst>
          </p:cNvPr>
          <p:cNvGrpSpPr/>
          <p:nvPr/>
        </p:nvGrpSpPr>
        <p:grpSpPr>
          <a:xfrm>
            <a:off x="1289989" y="1296765"/>
            <a:ext cx="9515770" cy="2255878"/>
            <a:chOff x="981702" y="1848609"/>
            <a:chExt cx="9515770" cy="2255878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C0BE5D2B-544A-3405-35B0-B86134A83FCB}"/>
                </a:ext>
              </a:extLst>
            </p:cNvPr>
            <p:cNvGrpSpPr/>
            <p:nvPr/>
          </p:nvGrpSpPr>
          <p:grpSpPr>
            <a:xfrm>
              <a:off x="981702" y="1848609"/>
              <a:ext cx="9515770" cy="1746205"/>
              <a:chOff x="711879" y="1908569"/>
              <a:chExt cx="9515770" cy="1746205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017CB709-48C4-44BB-3CE1-14DDFEFC5F55}"/>
                  </a:ext>
                </a:extLst>
              </p:cNvPr>
              <p:cNvGrpSpPr/>
              <p:nvPr/>
            </p:nvGrpSpPr>
            <p:grpSpPr>
              <a:xfrm>
                <a:off x="711879" y="2604607"/>
                <a:ext cx="1576986" cy="1050167"/>
                <a:chOff x="711879" y="2604607"/>
                <a:chExt cx="1576986" cy="1050167"/>
              </a:xfrm>
            </p:grpSpPr>
            <p:grpSp>
              <p:nvGrpSpPr>
                <p:cNvPr id="6" name="Group 5">
                  <a:extLst>
                    <a:ext uri="{FF2B5EF4-FFF2-40B4-BE49-F238E27FC236}">
                      <a16:creationId xmlns:a16="http://schemas.microsoft.com/office/drawing/2014/main" id="{2952B4A7-20ED-E00E-6204-31C07545FC8C}"/>
                    </a:ext>
                  </a:extLst>
                </p:cNvPr>
                <p:cNvGrpSpPr/>
                <p:nvPr/>
              </p:nvGrpSpPr>
              <p:grpSpPr>
                <a:xfrm>
                  <a:off x="711879" y="2604607"/>
                  <a:ext cx="1270000" cy="1050167"/>
                  <a:chOff x="640372" y="1280257"/>
                  <a:chExt cx="1822938" cy="1507393"/>
                </a:xfrm>
              </p:grpSpPr>
              <p:pic>
                <p:nvPicPr>
                  <p:cNvPr id="28676" name="Picture 4" descr="car icon">
                    <a:extLst>
                      <a:ext uri="{FF2B5EF4-FFF2-40B4-BE49-F238E27FC236}">
                        <a16:creationId xmlns:a16="http://schemas.microsoft.com/office/drawing/2014/main" id="{39E0634B-AB1B-5E0B-9469-2DBA36A9809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19149" y="1280257"/>
                    <a:ext cx="1507393" cy="1507393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5" name="Oval 4">
                    <a:extLst>
                      <a:ext uri="{FF2B5EF4-FFF2-40B4-BE49-F238E27FC236}">
                        <a16:creationId xmlns:a16="http://schemas.microsoft.com/office/drawing/2014/main" id="{4D26F347-ABFB-3F4F-2A6B-EEDAA5720AEC}"/>
                      </a:ext>
                    </a:extLst>
                  </p:cNvPr>
                  <p:cNvSpPr/>
                  <p:nvPr/>
                </p:nvSpPr>
                <p:spPr>
                  <a:xfrm>
                    <a:off x="640372" y="2492131"/>
                    <a:ext cx="1822938" cy="22860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sp>
              <p:nvSpPr>
                <p:cNvPr id="9" name="Oval 8">
                  <a:extLst>
                    <a:ext uri="{FF2B5EF4-FFF2-40B4-BE49-F238E27FC236}">
                      <a16:creationId xmlns:a16="http://schemas.microsoft.com/office/drawing/2014/main" id="{94CC8F54-642B-802E-1BFE-749B939A49E2}"/>
                    </a:ext>
                  </a:extLst>
                </p:cNvPr>
                <p:cNvSpPr/>
                <p:nvPr/>
              </p:nvSpPr>
              <p:spPr>
                <a:xfrm>
                  <a:off x="1950732" y="3421127"/>
                  <a:ext cx="104931" cy="104931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0" name="Oval 9">
                  <a:extLst>
                    <a:ext uri="{FF2B5EF4-FFF2-40B4-BE49-F238E27FC236}">
                      <a16:creationId xmlns:a16="http://schemas.microsoft.com/office/drawing/2014/main" id="{3BADE5EE-585E-76CA-BC2B-E50100D1C238}"/>
                    </a:ext>
                  </a:extLst>
                </p:cNvPr>
                <p:cNvSpPr/>
                <p:nvPr/>
              </p:nvSpPr>
              <p:spPr>
                <a:xfrm>
                  <a:off x="2069126" y="3334524"/>
                  <a:ext cx="104931" cy="104931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1" name="Oval 10">
                  <a:extLst>
                    <a:ext uri="{FF2B5EF4-FFF2-40B4-BE49-F238E27FC236}">
                      <a16:creationId xmlns:a16="http://schemas.microsoft.com/office/drawing/2014/main" id="{4256ECEE-F7A8-7B15-D414-865CFF681B64}"/>
                    </a:ext>
                  </a:extLst>
                </p:cNvPr>
                <p:cNvSpPr/>
                <p:nvPr/>
              </p:nvSpPr>
              <p:spPr>
                <a:xfrm>
                  <a:off x="2183934" y="3246146"/>
                  <a:ext cx="104931" cy="104931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E221C2B4-B887-6F7F-164D-4582E9578DD9}"/>
                  </a:ext>
                </a:extLst>
              </p:cNvPr>
              <p:cNvGrpSpPr/>
              <p:nvPr/>
            </p:nvGrpSpPr>
            <p:grpSpPr>
              <a:xfrm>
                <a:off x="2270872" y="2404791"/>
                <a:ext cx="1576986" cy="910120"/>
                <a:chOff x="2260362" y="2425811"/>
                <a:chExt cx="1576986" cy="910120"/>
              </a:xfrm>
            </p:grpSpPr>
            <p:pic>
              <p:nvPicPr>
                <p:cNvPr id="28674" name="Picture 2" descr="queue icon">
                  <a:extLst>
                    <a:ext uri="{FF2B5EF4-FFF2-40B4-BE49-F238E27FC236}">
                      <a16:creationId xmlns:a16="http://schemas.microsoft.com/office/drawing/2014/main" id="{FB62B3E3-CC6E-C21F-E989-5CDEF7F5BFA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91263" y="2425811"/>
                  <a:ext cx="756433" cy="75643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2E25BC81-7F18-130C-5CC3-54E18FC1351A}"/>
                    </a:ext>
                  </a:extLst>
                </p:cNvPr>
                <p:cNvGrpSpPr/>
                <p:nvPr/>
              </p:nvGrpSpPr>
              <p:grpSpPr>
                <a:xfrm>
                  <a:off x="2260362" y="2973918"/>
                  <a:ext cx="1576986" cy="362013"/>
                  <a:chOff x="711879" y="3246146"/>
                  <a:chExt cx="1576986" cy="362013"/>
                </a:xfrm>
              </p:grpSpPr>
              <p:sp>
                <p:nvSpPr>
                  <p:cNvPr id="19" name="Oval 18">
                    <a:extLst>
                      <a:ext uri="{FF2B5EF4-FFF2-40B4-BE49-F238E27FC236}">
                        <a16:creationId xmlns:a16="http://schemas.microsoft.com/office/drawing/2014/main" id="{F3553E47-1BCD-CC9B-AF2D-E346B613218F}"/>
                      </a:ext>
                    </a:extLst>
                  </p:cNvPr>
                  <p:cNvSpPr/>
                  <p:nvPr/>
                </p:nvSpPr>
                <p:spPr>
                  <a:xfrm>
                    <a:off x="711879" y="3448898"/>
                    <a:ext cx="1270000" cy="159261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5" name="Oval 14">
                    <a:extLst>
                      <a:ext uri="{FF2B5EF4-FFF2-40B4-BE49-F238E27FC236}">
                        <a16:creationId xmlns:a16="http://schemas.microsoft.com/office/drawing/2014/main" id="{95734455-7C3E-9CAF-2E60-FCCCBCE190EF}"/>
                      </a:ext>
                    </a:extLst>
                  </p:cNvPr>
                  <p:cNvSpPr/>
                  <p:nvPr/>
                </p:nvSpPr>
                <p:spPr>
                  <a:xfrm>
                    <a:off x="1950732" y="3421127"/>
                    <a:ext cx="104931" cy="104931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6" name="Oval 15">
                    <a:extLst>
                      <a:ext uri="{FF2B5EF4-FFF2-40B4-BE49-F238E27FC236}">
                        <a16:creationId xmlns:a16="http://schemas.microsoft.com/office/drawing/2014/main" id="{47446630-B93F-8B3D-17D5-D57D2C47A514}"/>
                      </a:ext>
                    </a:extLst>
                  </p:cNvPr>
                  <p:cNvSpPr/>
                  <p:nvPr/>
                </p:nvSpPr>
                <p:spPr>
                  <a:xfrm>
                    <a:off x="2069126" y="3334524"/>
                    <a:ext cx="104931" cy="104931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7" name="Oval 16">
                    <a:extLst>
                      <a:ext uri="{FF2B5EF4-FFF2-40B4-BE49-F238E27FC236}">
                        <a16:creationId xmlns:a16="http://schemas.microsoft.com/office/drawing/2014/main" id="{56134B22-CF3D-00C6-A2F5-A64230B687FB}"/>
                      </a:ext>
                    </a:extLst>
                  </p:cNvPr>
                  <p:cNvSpPr/>
                  <p:nvPr/>
                </p:nvSpPr>
                <p:spPr>
                  <a:xfrm>
                    <a:off x="2183934" y="3246146"/>
                    <a:ext cx="104931" cy="104931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</p:grpSp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0479FE83-052D-7474-C7E0-E8A9365FE4A4}"/>
                  </a:ext>
                </a:extLst>
              </p:cNvPr>
              <p:cNvGrpSpPr/>
              <p:nvPr/>
            </p:nvGrpSpPr>
            <p:grpSpPr>
              <a:xfrm>
                <a:off x="3837347" y="2153929"/>
                <a:ext cx="1576986" cy="872454"/>
                <a:chOff x="3837347" y="2153929"/>
                <a:chExt cx="1576986" cy="872454"/>
              </a:xfrm>
            </p:grpSpPr>
            <p:grpSp>
              <p:nvGrpSpPr>
                <p:cNvPr id="23" name="Group 22">
                  <a:extLst>
                    <a:ext uri="{FF2B5EF4-FFF2-40B4-BE49-F238E27FC236}">
                      <a16:creationId xmlns:a16="http://schemas.microsoft.com/office/drawing/2014/main" id="{B562CA4A-2DC9-7652-EA19-B5268E7E1043}"/>
                    </a:ext>
                  </a:extLst>
                </p:cNvPr>
                <p:cNvGrpSpPr/>
                <p:nvPr/>
              </p:nvGrpSpPr>
              <p:grpSpPr>
                <a:xfrm>
                  <a:off x="3837347" y="2664370"/>
                  <a:ext cx="1576986" cy="362013"/>
                  <a:chOff x="711879" y="3246146"/>
                  <a:chExt cx="1576986" cy="362013"/>
                </a:xfrm>
              </p:grpSpPr>
              <p:sp>
                <p:nvSpPr>
                  <p:cNvPr id="24" name="Oval 23">
                    <a:extLst>
                      <a:ext uri="{FF2B5EF4-FFF2-40B4-BE49-F238E27FC236}">
                        <a16:creationId xmlns:a16="http://schemas.microsoft.com/office/drawing/2014/main" id="{6344FD58-1863-7AF8-1F09-8CE1B3762C58}"/>
                      </a:ext>
                    </a:extLst>
                  </p:cNvPr>
                  <p:cNvSpPr/>
                  <p:nvPr/>
                </p:nvSpPr>
                <p:spPr>
                  <a:xfrm>
                    <a:off x="711879" y="3448898"/>
                    <a:ext cx="1270000" cy="159261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5" name="Oval 24">
                    <a:extLst>
                      <a:ext uri="{FF2B5EF4-FFF2-40B4-BE49-F238E27FC236}">
                        <a16:creationId xmlns:a16="http://schemas.microsoft.com/office/drawing/2014/main" id="{20994111-4D2F-EBB1-3AAE-49D50E2D897B}"/>
                      </a:ext>
                    </a:extLst>
                  </p:cNvPr>
                  <p:cNvSpPr/>
                  <p:nvPr/>
                </p:nvSpPr>
                <p:spPr>
                  <a:xfrm>
                    <a:off x="1950732" y="3421127"/>
                    <a:ext cx="104931" cy="104931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6" name="Oval 25">
                    <a:extLst>
                      <a:ext uri="{FF2B5EF4-FFF2-40B4-BE49-F238E27FC236}">
                        <a16:creationId xmlns:a16="http://schemas.microsoft.com/office/drawing/2014/main" id="{1FDA0E85-4753-120C-5A4F-6609F3BAABDA}"/>
                      </a:ext>
                    </a:extLst>
                  </p:cNvPr>
                  <p:cNvSpPr/>
                  <p:nvPr/>
                </p:nvSpPr>
                <p:spPr>
                  <a:xfrm>
                    <a:off x="2069126" y="3334524"/>
                    <a:ext cx="104931" cy="104931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7" name="Oval 26">
                    <a:extLst>
                      <a:ext uri="{FF2B5EF4-FFF2-40B4-BE49-F238E27FC236}">
                        <a16:creationId xmlns:a16="http://schemas.microsoft.com/office/drawing/2014/main" id="{FE7AE96D-09E7-94EB-93C9-F7D894544C04}"/>
                      </a:ext>
                    </a:extLst>
                  </p:cNvPr>
                  <p:cNvSpPr/>
                  <p:nvPr/>
                </p:nvSpPr>
                <p:spPr>
                  <a:xfrm>
                    <a:off x="2183934" y="3246146"/>
                    <a:ext cx="104931" cy="104931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pic>
              <p:nvPicPr>
                <p:cNvPr id="28" name="Picture 2" descr="ski icon">
                  <a:extLst>
                    <a:ext uri="{FF2B5EF4-FFF2-40B4-BE49-F238E27FC236}">
                      <a16:creationId xmlns:a16="http://schemas.microsoft.com/office/drawing/2014/main" id="{74165340-AC57-1411-50D5-557CD126B34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141286" y="2153929"/>
                  <a:ext cx="662122" cy="66212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A1889662-64FA-4D3B-9B55-0928F61C191C}"/>
                  </a:ext>
                </a:extLst>
              </p:cNvPr>
              <p:cNvGrpSpPr/>
              <p:nvPr/>
            </p:nvGrpSpPr>
            <p:grpSpPr>
              <a:xfrm>
                <a:off x="5424210" y="1908569"/>
                <a:ext cx="1586661" cy="1035713"/>
                <a:chOff x="5424210" y="1908569"/>
                <a:chExt cx="1586661" cy="1035713"/>
              </a:xfrm>
            </p:grpSpPr>
            <p:grpSp>
              <p:nvGrpSpPr>
                <p:cNvPr id="31" name="Group 30">
                  <a:extLst>
                    <a:ext uri="{FF2B5EF4-FFF2-40B4-BE49-F238E27FC236}">
                      <a16:creationId xmlns:a16="http://schemas.microsoft.com/office/drawing/2014/main" id="{C55389B6-E93F-BCFA-11EF-03B0CEFA77E6}"/>
                    </a:ext>
                  </a:extLst>
                </p:cNvPr>
                <p:cNvGrpSpPr/>
                <p:nvPr/>
              </p:nvGrpSpPr>
              <p:grpSpPr>
                <a:xfrm>
                  <a:off x="5424210" y="2559601"/>
                  <a:ext cx="1586661" cy="384681"/>
                  <a:chOff x="711879" y="3448898"/>
                  <a:chExt cx="1586661" cy="384681"/>
                </a:xfrm>
              </p:grpSpPr>
              <p:sp>
                <p:nvSpPr>
                  <p:cNvPr id="33" name="Oval 32">
                    <a:extLst>
                      <a:ext uri="{FF2B5EF4-FFF2-40B4-BE49-F238E27FC236}">
                        <a16:creationId xmlns:a16="http://schemas.microsoft.com/office/drawing/2014/main" id="{EC34A184-4D82-AD48-C053-0093BC418FB1}"/>
                      </a:ext>
                    </a:extLst>
                  </p:cNvPr>
                  <p:cNvSpPr/>
                  <p:nvPr/>
                </p:nvSpPr>
                <p:spPr>
                  <a:xfrm>
                    <a:off x="711879" y="3448898"/>
                    <a:ext cx="1270000" cy="159261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34" name="Oval 33">
                    <a:extLst>
                      <a:ext uri="{FF2B5EF4-FFF2-40B4-BE49-F238E27FC236}">
                        <a16:creationId xmlns:a16="http://schemas.microsoft.com/office/drawing/2014/main" id="{05B39684-21C9-1D9C-4888-568FD0C2D00B}"/>
                      </a:ext>
                    </a:extLst>
                  </p:cNvPr>
                  <p:cNvSpPr/>
                  <p:nvPr/>
                </p:nvSpPr>
                <p:spPr>
                  <a:xfrm>
                    <a:off x="1968900" y="3542242"/>
                    <a:ext cx="104931" cy="104931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35" name="Oval 34">
                    <a:extLst>
                      <a:ext uri="{FF2B5EF4-FFF2-40B4-BE49-F238E27FC236}">
                        <a16:creationId xmlns:a16="http://schemas.microsoft.com/office/drawing/2014/main" id="{1E1A08E6-13B3-BF59-08CB-159F36D8B7FC}"/>
                      </a:ext>
                    </a:extLst>
                  </p:cNvPr>
                  <p:cNvSpPr/>
                  <p:nvPr/>
                </p:nvSpPr>
                <p:spPr>
                  <a:xfrm>
                    <a:off x="2076566" y="3635989"/>
                    <a:ext cx="104931" cy="104931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36" name="Oval 35">
                    <a:extLst>
                      <a:ext uri="{FF2B5EF4-FFF2-40B4-BE49-F238E27FC236}">
                        <a16:creationId xmlns:a16="http://schemas.microsoft.com/office/drawing/2014/main" id="{16A18140-0DF9-CC5F-3759-AFD62A804378}"/>
                      </a:ext>
                    </a:extLst>
                  </p:cNvPr>
                  <p:cNvSpPr/>
                  <p:nvPr/>
                </p:nvSpPr>
                <p:spPr>
                  <a:xfrm>
                    <a:off x="2193609" y="3728648"/>
                    <a:ext cx="104931" cy="104931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pic>
              <p:nvPicPr>
                <p:cNvPr id="28678" name="Picture 6" descr="ski icon">
                  <a:extLst>
                    <a:ext uri="{FF2B5EF4-FFF2-40B4-BE49-F238E27FC236}">
                      <a16:creationId xmlns:a16="http://schemas.microsoft.com/office/drawing/2014/main" id="{07113F53-8401-EB27-73AB-B070A8BC260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716178" y="1908569"/>
                  <a:ext cx="597441" cy="59744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0FFF5595-7756-8377-B863-F5526CCE0F41}"/>
                  </a:ext>
                </a:extLst>
              </p:cNvPr>
              <p:cNvGrpSpPr/>
              <p:nvPr/>
            </p:nvGrpSpPr>
            <p:grpSpPr>
              <a:xfrm>
                <a:off x="6968133" y="2310935"/>
                <a:ext cx="1586661" cy="993764"/>
                <a:chOff x="6968133" y="2310935"/>
                <a:chExt cx="1586661" cy="993764"/>
              </a:xfrm>
            </p:grpSpPr>
            <p:grpSp>
              <p:nvGrpSpPr>
                <p:cNvPr id="37" name="Group 36">
                  <a:extLst>
                    <a:ext uri="{FF2B5EF4-FFF2-40B4-BE49-F238E27FC236}">
                      <a16:creationId xmlns:a16="http://schemas.microsoft.com/office/drawing/2014/main" id="{48349976-7DE2-4ADC-5F8B-FC7F1F752F53}"/>
                    </a:ext>
                  </a:extLst>
                </p:cNvPr>
                <p:cNvGrpSpPr/>
                <p:nvPr/>
              </p:nvGrpSpPr>
              <p:grpSpPr>
                <a:xfrm>
                  <a:off x="6968133" y="2920018"/>
                  <a:ext cx="1586661" cy="384681"/>
                  <a:chOff x="711879" y="3448898"/>
                  <a:chExt cx="1586661" cy="384681"/>
                </a:xfrm>
              </p:grpSpPr>
              <p:sp>
                <p:nvSpPr>
                  <p:cNvPr id="38" name="Oval 37">
                    <a:extLst>
                      <a:ext uri="{FF2B5EF4-FFF2-40B4-BE49-F238E27FC236}">
                        <a16:creationId xmlns:a16="http://schemas.microsoft.com/office/drawing/2014/main" id="{CC759FE4-BD27-D23F-AB90-680C30E5F701}"/>
                      </a:ext>
                    </a:extLst>
                  </p:cNvPr>
                  <p:cNvSpPr/>
                  <p:nvPr/>
                </p:nvSpPr>
                <p:spPr>
                  <a:xfrm>
                    <a:off x="711879" y="3448898"/>
                    <a:ext cx="1270000" cy="159261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39" name="Oval 38">
                    <a:extLst>
                      <a:ext uri="{FF2B5EF4-FFF2-40B4-BE49-F238E27FC236}">
                        <a16:creationId xmlns:a16="http://schemas.microsoft.com/office/drawing/2014/main" id="{476C6841-48AF-87B4-5A00-8C837A502B17}"/>
                      </a:ext>
                    </a:extLst>
                  </p:cNvPr>
                  <p:cNvSpPr/>
                  <p:nvPr/>
                </p:nvSpPr>
                <p:spPr>
                  <a:xfrm>
                    <a:off x="1968900" y="3542242"/>
                    <a:ext cx="104931" cy="104931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40" name="Oval 39">
                    <a:extLst>
                      <a:ext uri="{FF2B5EF4-FFF2-40B4-BE49-F238E27FC236}">
                        <a16:creationId xmlns:a16="http://schemas.microsoft.com/office/drawing/2014/main" id="{C88B2335-E646-BB6F-F6F7-8F0D377E355C}"/>
                      </a:ext>
                    </a:extLst>
                  </p:cNvPr>
                  <p:cNvSpPr/>
                  <p:nvPr/>
                </p:nvSpPr>
                <p:spPr>
                  <a:xfrm>
                    <a:off x="2076566" y="3635989"/>
                    <a:ext cx="104931" cy="104931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41" name="Oval 40">
                    <a:extLst>
                      <a:ext uri="{FF2B5EF4-FFF2-40B4-BE49-F238E27FC236}">
                        <a16:creationId xmlns:a16="http://schemas.microsoft.com/office/drawing/2014/main" id="{1351804E-D551-0C96-5A07-D320B1FF422C}"/>
                      </a:ext>
                    </a:extLst>
                  </p:cNvPr>
                  <p:cNvSpPr/>
                  <p:nvPr/>
                </p:nvSpPr>
                <p:spPr>
                  <a:xfrm>
                    <a:off x="2193609" y="3728648"/>
                    <a:ext cx="104931" cy="104931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pic>
              <p:nvPicPr>
                <p:cNvPr id="28680" name="Picture 8" descr="fork and knife icon">
                  <a:extLst>
                    <a:ext uri="{FF2B5EF4-FFF2-40B4-BE49-F238E27FC236}">
                      <a16:creationId xmlns:a16="http://schemas.microsoft.com/office/drawing/2014/main" id="{C021EE99-BF4B-9389-A908-CF977B58D6C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325781" y="2310935"/>
                  <a:ext cx="597441" cy="59744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832B2179-6DC4-427E-729B-F6B0B68FFDC5}"/>
                  </a:ext>
                </a:extLst>
              </p:cNvPr>
              <p:cNvGrpSpPr/>
              <p:nvPr/>
            </p:nvGrpSpPr>
            <p:grpSpPr>
              <a:xfrm>
                <a:off x="8536213" y="2156582"/>
                <a:ext cx="1691436" cy="1293665"/>
                <a:chOff x="8536213" y="2156582"/>
                <a:chExt cx="1691436" cy="1293665"/>
              </a:xfrm>
            </p:grpSpPr>
            <p:grpSp>
              <p:nvGrpSpPr>
                <p:cNvPr id="42" name="Group 41">
                  <a:extLst>
                    <a:ext uri="{FF2B5EF4-FFF2-40B4-BE49-F238E27FC236}">
                      <a16:creationId xmlns:a16="http://schemas.microsoft.com/office/drawing/2014/main" id="{6731ADA5-E25B-09D2-FE92-380CB0505146}"/>
                    </a:ext>
                  </a:extLst>
                </p:cNvPr>
                <p:cNvGrpSpPr/>
                <p:nvPr/>
              </p:nvGrpSpPr>
              <p:grpSpPr>
                <a:xfrm>
                  <a:off x="8536213" y="3290986"/>
                  <a:ext cx="1691436" cy="159261"/>
                  <a:chOff x="711879" y="3448898"/>
                  <a:chExt cx="1691436" cy="159261"/>
                </a:xfrm>
              </p:grpSpPr>
              <p:sp>
                <p:nvSpPr>
                  <p:cNvPr id="43" name="Oval 42">
                    <a:extLst>
                      <a:ext uri="{FF2B5EF4-FFF2-40B4-BE49-F238E27FC236}">
                        <a16:creationId xmlns:a16="http://schemas.microsoft.com/office/drawing/2014/main" id="{E081CD04-CC7B-ACE8-FB61-222A6F7AA68C}"/>
                      </a:ext>
                    </a:extLst>
                  </p:cNvPr>
                  <p:cNvSpPr/>
                  <p:nvPr/>
                </p:nvSpPr>
                <p:spPr>
                  <a:xfrm>
                    <a:off x="711879" y="3448898"/>
                    <a:ext cx="1270000" cy="159261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44" name="Oval 43">
                    <a:extLst>
                      <a:ext uri="{FF2B5EF4-FFF2-40B4-BE49-F238E27FC236}">
                        <a16:creationId xmlns:a16="http://schemas.microsoft.com/office/drawing/2014/main" id="{99398EFD-196C-BFD5-0CEC-386D9B9A6FC2}"/>
                      </a:ext>
                    </a:extLst>
                  </p:cNvPr>
                  <p:cNvSpPr/>
                  <p:nvPr/>
                </p:nvSpPr>
                <p:spPr>
                  <a:xfrm>
                    <a:off x="2007000" y="3485092"/>
                    <a:ext cx="104931" cy="104931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45" name="Oval 44">
                    <a:extLst>
                      <a:ext uri="{FF2B5EF4-FFF2-40B4-BE49-F238E27FC236}">
                        <a16:creationId xmlns:a16="http://schemas.microsoft.com/office/drawing/2014/main" id="{D57B5F55-80B3-4343-99DB-AAFEF3E8D87F}"/>
                      </a:ext>
                    </a:extLst>
                  </p:cNvPr>
                  <p:cNvSpPr/>
                  <p:nvPr/>
                </p:nvSpPr>
                <p:spPr>
                  <a:xfrm>
                    <a:off x="2152766" y="3483589"/>
                    <a:ext cx="104931" cy="104931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46" name="Oval 45">
                    <a:extLst>
                      <a:ext uri="{FF2B5EF4-FFF2-40B4-BE49-F238E27FC236}">
                        <a16:creationId xmlns:a16="http://schemas.microsoft.com/office/drawing/2014/main" id="{AF33FF7F-063C-174E-7B28-8CC34BED8662}"/>
                      </a:ext>
                    </a:extLst>
                  </p:cNvPr>
                  <p:cNvSpPr/>
                  <p:nvPr/>
                </p:nvSpPr>
                <p:spPr>
                  <a:xfrm>
                    <a:off x="2298384" y="3480998"/>
                    <a:ext cx="104931" cy="104931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pic>
              <p:nvPicPr>
                <p:cNvPr id="28682" name="Picture 10" descr="ski map icon">
                  <a:extLst>
                    <a:ext uri="{FF2B5EF4-FFF2-40B4-BE49-F238E27FC236}">
                      <a16:creationId xmlns:a16="http://schemas.microsoft.com/office/drawing/2014/main" id="{84CB7EB9-4C4B-7403-6B29-E7E9ED2197A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778738" y="2607024"/>
                  <a:ext cx="785247" cy="78524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8684" name="Picture 12" descr="weather icon">
                  <a:extLst>
                    <a:ext uri="{FF2B5EF4-FFF2-40B4-BE49-F238E27FC236}">
                      <a16:creationId xmlns:a16="http://schemas.microsoft.com/office/drawing/2014/main" id="{6397F218-AD5B-2CD7-8DEC-BB0D3D04330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963759" y="2156582"/>
                  <a:ext cx="537498" cy="53749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sp>
          <p:nvSpPr>
            <p:cNvPr id="51" name="Title 1">
              <a:extLst>
                <a:ext uri="{FF2B5EF4-FFF2-40B4-BE49-F238E27FC236}">
                  <a16:creationId xmlns:a16="http://schemas.microsoft.com/office/drawing/2014/main" id="{26A9552E-B1F8-96B3-816D-00C03F4D400A}"/>
                </a:ext>
              </a:extLst>
            </p:cNvPr>
            <p:cNvSpPr txBox="1">
              <a:spLocks/>
            </p:cNvSpPr>
            <p:nvPr/>
          </p:nvSpPr>
          <p:spPr>
            <a:xfrm>
              <a:off x="1170068" y="3684754"/>
              <a:ext cx="922534" cy="41973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GB" sz="1600" dirty="0">
                  <a:latin typeface="Palatino Linotype" panose="02040502050505030304" pitchFamily="18" charset="0"/>
                </a:rPr>
                <a:t>Drive</a:t>
              </a:r>
            </a:p>
          </p:txBody>
        </p:sp>
        <p:sp>
          <p:nvSpPr>
            <p:cNvPr id="52" name="Title 1">
              <a:extLst>
                <a:ext uri="{FF2B5EF4-FFF2-40B4-BE49-F238E27FC236}">
                  <a16:creationId xmlns:a16="http://schemas.microsoft.com/office/drawing/2014/main" id="{71AE7936-36BD-87CF-9114-3AEB0E59EC24}"/>
                </a:ext>
              </a:extLst>
            </p:cNvPr>
            <p:cNvSpPr txBox="1">
              <a:spLocks/>
            </p:cNvSpPr>
            <p:nvPr/>
          </p:nvSpPr>
          <p:spPr>
            <a:xfrm>
              <a:off x="2273020" y="3388933"/>
              <a:ext cx="1820832" cy="41973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GB" sz="1600" dirty="0">
                  <a:latin typeface="Palatino Linotype" panose="02040502050505030304" pitchFamily="18" charset="0"/>
                </a:rPr>
                <a:t>Queue for Tickets</a:t>
              </a:r>
            </a:p>
          </p:txBody>
        </p:sp>
        <p:sp>
          <p:nvSpPr>
            <p:cNvPr id="53" name="Title 1">
              <a:extLst>
                <a:ext uri="{FF2B5EF4-FFF2-40B4-BE49-F238E27FC236}">
                  <a16:creationId xmlns:a16="http://schemas.microsoft.com/office/drawing/2014/main" id="{AA0242D3-F65C-EC5B-D834-FD1AB924CBF6}"/>
                </a:ext>
              </a:extLst>
            </p:cNvPr>
            <p:cNvSpPr txBox="1">
              <a:spLocks/>
            </p:cNvSpPr>
            <p:nvPr/>
          </p:nvSpPr>
          <p:spPr>
            <a:xfrm>
              <a:off x="3851382" y="3013802"/>
              <a:ext cx="1820832" cy="41973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GB" sz="1600" dirty="0">
                  <a:latin typeface="Palatino Linotype" panose="02040502050505030304" pitchFamily="18" charset="0"/>
                </a:rPr>
                <a:t>Rentals?</a:t>
              </a:r>
            </a:p>
          </p:txBody>
        </p:sp>
        <p:sp>
          <p:nvSpPr>
            <p:cNvPr id="54" name="Title 1">
              <a:extLst>
                <a:ext uri="{FF2B5EF4-FFF2-40B4-BE49-F238E27FC236}">
                  <a16:creationId xmlns:a16="http://schemas.microsoft.com/office/drawing/2014/main" id="{42A4BC4B-1CDC-CCC5-9AE6-AEB018D724DD}"/>
                </a:ext>
              </a:extLst>
            </p:cNvPr>
            <p:cNvSpPr txBox="1">
              <a:spLocks/>
            </p:cNvSpPr>
            <p:nvPr/>
          </p:nvSpPr>
          <p:spPr>
            <a:xfrm>
              <a:off x="5397989" y="2776566"/>
              <a:ext cx="1820832" cy="41973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GB" sz="1600" dirty="0">
                  <a:latin typeface="Palatino Linotype" panose="02040502050505030304" pitchFamily="18" charset="0"/>
                </a:rPr>
                <a:t>Ski, finally!</a:t>
              </a:r>
            </a:p>
          </p:txBody>
        </p:sp>
        <p:sp>
          <p:nvSpPr>
            <p:cNvPr id="55" name="Title 1">
              <a:extLst>
                <a:ext uri="{FF2B5EF4-FFF2-40B4-BE49-F238E27FC236}">
                  <a16:creationId xmlns:a16="http://schemas.microsoft.com/office/drawing/2014/main" id="{DA2DF1E9-738F-7612-87D7-AEFE58DC6BC2}"/>
                </a:ext>
              </a:extLst>
            </p:cNvPr>
            <p:cNvSpPr txBox="1">
              <a:spLocks/>
            </p:cNvSpPr>
            <p:nvPr/>
          </p:nvSpPr>
          <p:spPr>
            <a:xfrm>
              <a:off x="7029334" y="3211684"/>
              <a:ext cx="1820832" cy="41973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GB" sz="1600" dirty="0">
                  <a:latin typeface="Palatino Linotype" panose="02040502050505030304" pitchFamily="18" charset="0"/>
                </a:rPr>
                <a:t>Where to eat though?</a:t>
              </a:r>
            </a:p>
          </p:txBody>
        </p:sp>
        <p:sp>
          <p:nvSpPr>
            <p:cNvPr id="56" name="Title 1">
              <a:extLst>
                <a:ext uri="{FF2B5EF4-FFF2-40B4-BE49-F238E27FC236}">
                  <a16:creationId xmlns:a16="http://schemas.microsoft.com/office/drawing/2014/main" id="{BEB5D1C2-44E0-54BB-5BCA-42A8E201E86E}"/>
                </a:ext>
              </a:extLst>
            </p:cNvPr>
            <p:cNvSpPr txBox="1">
              <a:spLocks/>
            </p:cNvSpPr>
            <p:nvPr/>
          </p:nvSpPr>
          <p:spPr>
            <a:xfrm>
              <a:off x="8602835" y="3564635"/>
              <a:ext cx="1820832" cy="41973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GB" sz="1600" dirty="0">
                  <a:latin typeface="Palatino Linotype" panose="02040502050505030304" pitchFamily="18" charset="0"/>
                </a:rPr>
                <a:t>Aah crap, </a:t>
              </a:r>
              <a:br>
                <a:rPr lang="en-GB" sz="1600" dirty="0">
                  <a:latin typeface="Palatino Linotype" panose="02040502050505030304" pitchFamily="18" charset="0"/>
                </a:rPr>
              </a:br>
              <a:r>
                <a:rPr lang="en-GB" sz="1600" dirty="0">
                  <a:latin typeface="Palatino Linotype" panose="02040502050505030304" pitchFamily="18" charset="0"/>
                </a:rPr>
                <a:t>this weather!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0F35E0EE-23E9-09CC-ED04-1C4EF8C9BE7D}"/>
              </a:ext>
            </a:extLst>
          </p:cNvPr>
          <p:cNvGrpSpPr/>
          <p:nvPr/>
        </p:nvGrpSpPr>
        <p:grpSpPr>
          <a:xfrm>
            <a:off x="4708566" y="4287165"/>
            <a:ext cx="3324266" cy="2017603"/>
            <a:chOff x="556314" y="4293961"/>
            <a:chExt cx="3324266" cy="2017603"/>
          </a:xfrm>
        </p:grpSpPr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86F11D2F-3FA5-026F-C8E1-953BBCCD5E2A}"/>
                </a:ext>
              </a:extLst>
            </p:cNvPr>
            <p:cNvGrpSpPr/>
            <p:nvPr/>
          </p:nvGrpSpPr>
          <p:grpSpPr>
            <a:xfrm>
              <a:off x="1289989" y="4293961"/>
              <a:ext cx="933894" cy="933894"/>
              <a:chOff x="1101624" y="4087812"/>
              <a:chExt cx="933894" cy="933894"/>
            </a:xfrm>
          </p:grpSpPr>
          <p:sp>
            <p:nvSpPr>
              <p:cNvPr id="58" name="Rounded Rectangle 57">
                <a:extLst>
                  <a:ext uri="{FF2B5EF4-FFF2-40B4-BE49-F238E27FC236}">
                    <a16:creationId xmlns:a16="http://schemas.microsoft.com/office/drawing/2014/main" id="{5E965A68-D0D7-795E-54B2-E32A1197EEA9}"/>
                  </a:ext>
                </a:extLst>
              </p:cNvPr>
              <p:cNvSpPr/>
              <p:nvPr/>
            </p:nvSpPr>
            <p:spPr>
              <a:xfrm>
                <a:off x="1101624" y="4087812"/>
                <a:ext cx="933894" cy="933894"/>
              </a:xfrm>
              <a:prstGeom prst="roundRect">
                <a:avLst/>
              </a:prstGeom>
              <a:solidFill>
                <a:srgbClr val="0074B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rgbClr val="0074B2"/>
                  </a:solidFill>
                </a:endParaRPr>
              </a:p>
            </p:txBody>
          </p:sp>
          <p:pic>
            <p:nvPicPr>
              <p:cNvPr id="28686" name="Picture 14" descr="short queue vs long queue icon">
                <a:extLst>
                  <a:ext uri="{FF2B5EF4-FFF2-40B4-BE49-F238E27FC236}">
                    <a16:creationId xmlns:a16="http://schemas.microsoft.com/office/drawing/2014/main" id="{B3C372E0-FBD9-69B2-95DD-3A26594A2FD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01406" y="4218804"/>
                <a:ext cx="756423" cy="75642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8675" name="Title 1">
              <a:extLst>
                <a:ext uri="{FF2B5EF4-FFF2-40B4-BE49-F238E27FC236}">
                  <a16:creationId xmlns:a16="http://schemas.microsoft.com/office/drawing/2014/main" id="{B5A30209-6CFA-CEF9-2061-60418EF97BF0}"/>
                </a:ext>
              </a:extLst>
            </p:cNvPr>
            <p:cNvSpPr txBox="1">
              <a:spLocks/>
            </p:cNvSpPr>
            <p:nvPr/>
          </p:nvSpPr>
          <p:spPr>
            <a:xfrm>
              <a:off x="619384" y="5365142"/>
              <a:ext cx="3177934" cy="41973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GB" sz="2400" b="1" dirty="0">
                  <a:solidFill>
                    <a:srgbClr val="0074B2"/>
                  </a:solidFill>
                  <a:latin typeface="Palatino Linotype" panose="02040502050505030304" pitchFamily="18" charset="0"/>
                </a:rPr>
                <a:t>Too long queue</a:t>
              </a:r>
            </a:p>
          </p:txBody>
        </p:sp>
        <p:sp>
          <p:nvSpPr>
            <p:cNvPr id="28681" name="Title 1">
              <a:extLst>
                <a:ext uri="{FF2B5EF4-FFF2-40B4-BE49-F238E27FC236}">
                  <a16:creationId xmlns:a16="http://schemas.microsoft.com/office/drawing/2014/main" id="{E4F0C4E2-911B-2134-754F-B0D585046F92}"/>
                </a:ext>
              </a:extLst>
            </p:cNvPr>
            <p:cNvSpPr txBox="1">
              <a:spLocks/>
            </p:cNvSpPr>
            <p:nvPr/>
          </p:nvSpPr>
          <p:spPr>
            <a:xfrm>
              <a:off x="556314" y="5891831"/>
              <a:ext cx="3324266" cy="41973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alatino Linotype" panose="02040502050505030304" pitchFamily="18" charset="0"/>
                </a:rPr>
                <a:t>“I do not want to spend 30-45 mins buying tickets or rental”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1C62EC0D-C489-9340-83A1-3B704DCA04DC}"/>
              </a:ext>
            </a:extLst>
          </p:cNvPr>
          <p:cNvGrpSpPr/>
          <p:nvPr/>
        </p:nvGrpSpPr>
        <p:grpSpPr>
          <a:xfrm>
            <a:off x="8355929" y="4296902"/>
            <a:ext cx="3904104" cy="2017603"/>
            <a:chOff x="4373502" y="4293961"/>
            <a:chExt cx="3904104" cy="2017603"/>
          </a:xfrm>
        </p:grpSpPr>
        <p:sp>
          <p:nvSpPr>
            <p:cNvPr id="28677" name="Title 1">
              <a:extLst>
                <a:ext uri="{FF2B5EF4-FFF2-40B4-BE49-F238E27FC236}">
                  <a16:creationId xmlns:a16="http://schemas.microsoft.com/office/drawing/2014/main" id="{1EDBAA10-935C-11E9-C676-7A78E15730C0}"/>
                </a:ext>
              </a:extLst>
            </p:cNvPr>
            <p:cNvSpPr txBox="1">
              <a:spLocks/>
            </p:cNvSpPr>
            <p:nvPr/>
          </p:nvSpPr>
          <p:spPr>
            <a:xfrm>
              <a:off x="4427907" y="5349977"/>
              <a:ext cx="3849699" cy="41973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GB" sz="2400" b="1" dirty="0">
                  <a:solidFill>
                    <a:srgbClr val="0074B2"/>
                  </a:solidFill>
                  <a:latin typeface="Palatino Linotype" panose="02040502050505030304" pitchFamily="18" charset="0"/>
                </a:rPr>
                <a:t>Messy digital journey</a:t>
              </a:r>
            </a:p>
          </p:txBody>
        </p:sp>
        <p:sp>
          <p:nvSpPr>
            <p:cNvPr id="28683" name="Title 1">
              <a:extLst>
                <a:ext uri="{FF2B5EF4-FFF2-40B4-BE49-F238E27FC236}">
                  <a16:creationId xmlns:a16="http://schemas.microsoft.com/office/drawing/2014/main" id="{F37B36A0-CA07-62DE-B666-2FEA166E7479}"/>
                </a:ext>
              </a:extLst>
            </p:cNvPr>
            <p:cNvSpPr txBox="1">
              <a:spLocks/>
            </p:cNvSpPr>
            <p:nvPr/>
          </p:nvSpPr>
          <p:spPr>
            <a:xfrm>
              <a:off x="4373502" y="5891831"/>
              <a:ext cx="3470626" cy="41973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alatino Linotype" panose="02040502050505030304" pitchFamily="18" charset="0"/>
                </a:rPr>
                <a:t>“Why do I have to go to all different resorts websites to get this info”</a:t>
              </a:r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575A16C7-8EC6-C7D3-9010-1AFCCABEE67E}"/>
                </a:ext>
              </a:extLst>
            </p:cNvPr>
            <p:cNvGrpSpPr/>
            <p:nvPr/>
          </p:nvGrpSpPr>
          <p:grpSpPr>
            <a:xfrm>
              <a:off x="5336050" y="4293961"/>
              <a:ext cx="933894" cy="933894"/>
              <a:chOff x="4525563" y="3623930"/>
              <a:chExt cx="933894" cy="933894"/>
            </a:xfrm>
          </p:grpSpPr>
          <p:sp>
            <p:nvSpPr>
              <p:cNvPr id="61" name="Rounded Rectangle 60">
                <a:extLst>
                  <a:ext uri="{FF2B5EF4-FFF2-40B4-BE49-F238E27FC236}">
                    <a16:creationId xmlns:a16="http://schemas.microsoft.com/office/drawing/2014/main" id="{6F6CC324-6F14-9CAF-BFC3-540CF820FCAF}"/>
                  </a:ext>
                </a:extLst>
              </p:cNvPr>
              <p:cNvSpPr/>
              <p:nvPr/>
            </p:nvSpPr>
            <p:spPr>
              <a:xfrm>
                <a:off x="4525563" y="3623930"/>
                <a:ext cx="933894" cy="933894"/>
              </a:xfrm>
              <a:prstGeom prst="roundRect">
                <a:avLst/>
              </a:prstGeom>
              <a:solidFill>
                <a:srgbClr val="0074B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rgbClr val="0074B2"/>
                  </a:solidFill>
                </a:endParaRPr>
              </a:p>
            </p:txBody>
          </p:sp>
          <p:pic>
            <p:nvPicPr>
              <p:cNvPr id="28688" name="Picture 16" descr="website icon">
                <a:extLst>
                  <a:ext uri="{FF2B5EF4-FFF2-40B4-BE49-F238E27FC236}">
                    <a16:creationId xmlns:a16="http://schemas.microsoft.com/office/drawing/2014/main" id="{A44F3650-ABB9-03DE-FB9F-EBFD70647C2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14208" y="3726663"/>
                <a:ext cx="728427" cy="7284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541FFBA-123E-3C42-6AAD-A76B31BFFCCD}"/>
              </a:ext>
            </a:extLst>
          </p:cNvPr>
          <p:cNvGrpSpPr/>
          <p:nvPr/>
        </p:nvGrpSpPr>
        <p:grpSpPr>
          <a:xfrm>
            <a:off x="700798" y="4292765"/>
            <a:ext cx="3478477" cy="1940267"/>
            <a:chOff x="8501332" y="4292765"/>
            <a:chExt cx="3478477" cy="1940267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5D8C5120-F6D9-AF77-F806-EAA8C0AA9F51}"/>
                </a:ext>
              </a:extLst>
            </p:cNvPr>
            <p:cNvGrpSpPr/>
            <p:nvPr/>
          </p:nvGrpSpPr>
          <p:grpSpPr>
            <a:xfrm>
              <a:off x="8501332" y="4292765"/>
              <a:ext cx="3478477" cy="1940267"/>
              <a:chOff x="8607652" y="4293961"/>
              <a:chExt cx="3478477" cy="1940267"/>
            </a:xfrm>
          </p:grpSpPr>
          <p:sp>
            <p:nvSpPr>
              <p:cNvPr id="28672" name="Rounded Rectangle 28671">
                <a:extLst>
                  <a:ext uri="{FF2B5EF4-FFF2-40B4-BE49-F238E27FC236}">
                    <a16:creationId xmlns:a16="http://schemas.microsoft.com/office/drawing/2014/main" id="{0ABC083F-E6EF-9AB5-349C-905E6D2F4B66}"/>
                  </a:ext>
                </a:extLst>
              </p:cNvPr>
              <p:cNvSpPr/>
              <p:nvPr/>
            </p:nvSpPr>
            <p:spPr>
              <a:xfrm>
                <a:off x="9382110" y="4293961"/>
                <a:ext cx="933894" cy="933894"/>
              </a:xfrm>
              <a:prstGeom prst="roundRect">
                <a:avLst/>
              </a:prstGeom>
              <a:solidFill>
                <a:srgbClr val="0074B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rgbClr val="0074B2"/>
                  </a:solidFill>
                </a:endParaRPr>
              </a:p>
            </p:txBody>
          </p:sp>
          <p:sp>
            <p:nvSpPr>
              <p:cNvPr id="28679" name="Title 1">
                <a:extLst>
                  <a:ext uri="{FF2B5EF4-FFF2-40B4-BE49-F238E27FC236}">
                    <a16:creationId xmlns:a16="http://schemas.microsoft.com/office/drawing/2014/main" id="{BC28B1E6-DE55-ABF1-EF67-7EFA8D85F38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908195" y="5363498"/>
                <a:ext cx="3177934" cy="41973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GB" sz="2400" b="1" dirty="0">
                    <a:solidFill>
                      <a:srgbClr val="0074B2"/>
                    </a:solidFill>
                    <a:latin typeface="Palatino Linotype" panose="02040502050505030304" pitchFamily="18" charset="0"/>
                  </a:rPr>
                  <a:t>Weather info…</a:t>
                </a:r>
              </a:p>
            </p:txBody>
          </p:sp>
          <p:sp>
            <p:nvSpPr>
              <p:cNvPr id="28685" name="Title 1">
                <a:extLst>
                  <a:ext uri="{FF2B5EF4-FFF2-40B4-BE49-F238E27FC236}">
                    <a16:creationId xmlns:a16="http://schemas.microsoft.com/office/drawing/2014/main" id="{C75CD797-03E3-D092-BDC3-B8C685E9C84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607652" y="5814495"/>
                <a:ext cx="3177934" cy="41973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alatino Linotype" panose="02040502050505030304" pitchFamily="18" charset="0"/>
                  </a:rPr>
                  <a:t>“Aah, Where should we go…”</a:t>
                </a:r>
              </a:p>
            </p:txBody>
          </p:sp>
        </p:grpSp>
        <p:pic>
          <p:nvPicPr>
            <p:cNvPr id="18" name="Picture 12" descr="weather icon">
              <a:extLst>
                <a:ext uri="{FF2B5EF4-FFF2-40B4-BE49-F238E27FC236}">
                  <a16:creationId xmlns:a16="http://schemas.microsoft.com/office/drawing/2014/main" id="{83E64123-4C12-DB03-B73C-EB6EB2BA844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44702" y="4441496"/>
              <a:ext cx="537498" cy="5374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3980121-A13E-B040-2110-C935D9D2ABE6}"/>
              </a:ext>
            </a:extLst>
          </p:cNvPr>
          <p:cNvCxnSpPr>
            <a:cxnSpLocks/>
          </p:cNvCxnSpPr>
          <p:nvPr/>
        </p:nvCxnSpPr>
        <p:spPr>
          <a:xfrm>
            <a:off x="3807497" y="4188510"/>
            <a:ext cx="0" cy="2044522"/>
          </a:xfrm>
          <a:prstGeom prst="line">
            <a:avLst/>
          </a:prstGeom>
          <a:ln>
            <a:solidFill>
              <a:srgbClr val="0074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AE847B8F-C1B6-79C4-52D1-CDB05C58CC2F}"/>
              </a:ext>
            </a:extLst>
          </p:cNvPr>
          <p:cNvCxnSpPr>
            <a:cxnSpLocks/>
          </p:cNvCxnSpPr>
          <p:nvPr/>
        </p:nvCxnSpPr>
        <p:spPr>
          <a:xfrm>
            <a:off x="8034750" y="4188510"/>
            <a:ext cx="0" cy="2044522"/>
          </a:xfrm>
          <a:prstGeom prst="line">
            <a:avLst/>
          </a:prstGeom>
          <a:ln>
            <a:solidFill>
              <a:srgbClr val="0074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9678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74B2">
                <a:lumMod val="60000"/>
                <a:lumOff val="40000"/>
              </a:srgbClr>
            </a:gs>
            <a:gs pos="37000">
              <a:schemeClr val="bg1">
                <a:lumMod val="100000"/>
              </a:schemeClr>
            </a:gs>
            <a:gs pos="67000">
              <a:schemeClr val="bg1"/>
            </a:gs>
            <a:gs pos="100000">
              <a:schemeClr val="bg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439895-D610-1CE4-F829-524C87C07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FE488-2545-8945-A7CB-5E931AC81A75}" type="slidenum">
              <a:rPr lang="en-GB" smtClean="0"/>
              <a:t>3</a:t>
            </a:fld>
            <a:endParaRPr lang="en-GB"/>
          </a:p>
        </p:txBody>
      </p:sp>
      <p:pic>
        <p:nvPicPr>
          <p:cNvPr id="4100" name="Picture 4" descr="smartphone icon">
            <a:extLst>
              <a:ext uri="{FF2B5EF4-FFF2-40B4-BE49-F238E27FC236}">
                <a16:creationId xmlns:a16="http://schemas.microsoft.com/office/drawing/2014/main" id="{0E4AF6DF-A901-0A5B-41D6-90016C1559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3902" y="847188"/>
            <a:ext cx="4293525" cy="4293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1F8B0413-64F4-61B5-61CB-B5B833782B31}"/>
              </a:ext>
            </a:extLst>
          </p:cNvPr>
          <p:cNvGrpSpPr/>
          <p:nvPr/>
        </p:nvGrpSpPr>
        <p:grpSpPr>
          <a:xfrm>
            <a:off x="6548734" y="539157"/>
            <a:ext cx="2917386" cy="1536700"/>
            <a:chOff x="863600" y="2844800"/>
            <a:chExt cx="2917386" cy="1536700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BE06AB88-40F1-138F-00B0-E8F57882BE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3600" y="2844800"/>
              <a:ext cx="1536700" cy="153670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60F76FAC-18A7-E4A7-3379-7E8B61851D7F}"/>
                </a:ext>
              </a:extLst>
            </p:cNvPr>
            <p:cNvCxnSpPr>
              <a:cxnSpLocks/>
            </p:cNvCxnSpPr>
            <p:nvPr/>
          </p:nvCxnSpPr>
          <p:spPr>
            <a:xfrm>
              <a:off x="2396686" y="2844800"/>
              <a:ext cx="1384300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7965113-8C64-24B3-9D75-1AB74BEFD996}"/>
              </a:ext>
            </a:extLst>
          </p:cNvPr>
          <p:cNvGrpSpPr/>
          <p:nvPr/>
        </p:nvGrpSpPr>
        <p:grpSpPr>
          <a:xfrm rot="13504560">
            <a:off x="2177201" y="2428917"/>
            <a:ext cx="2917386" cy="1536700"/>
            <a:chOff x="863600" y="2844800"/>
            <a:chExt cx="2917386" cy="1536700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041C6A45-9C3B-B436-C6E5-03C34DF4E66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3600" y="2844800"/>
              <a:ext cx="1536700" cy="153670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CE89F77-E9AF-7309-28E0-41D2E3EA1E87}"/>
                </a:ext>
              </a:extLst>
            </p:cNvPr>
            <p:cNvCxnSpPr>
              <a:cxnSpLocks/>
            </p:cNvCxnSpPr>
            <p:nvPr/>
          </p:nvCxnSpPr>
          <p:spPr>
            <a:xfrm>
              <a:off x="2396686" y="2844800"/>
              <a:ext cx="1384300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69968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2" descr="Download Everest Mountain Snow Royalty-Free Vector Graphic - Pixabay">
            <a:extLst>
              <a:ext uri="{FF2B5EF4-FFF2-40B4-BE49-F238E27FC236}">
                <a16:creationId xmlns:a16="http://schemas.microsoft.com/office/drawing/2014/main" id="{23E811AC-4DEB-9DF8-9C04-DAF62AF8EA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3594" y="1941112"/>
            <a:ext cx="9444206" cy="4722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439895-D610-1CE4-F829-524C87C07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FE488-2545-8945-A7CB-5E931AC81A75}" type="slidenum">
              <a:rPr lang="en-GB" smtClean="0"/>
              <a:t>4</a:t>
            </a:fld>
            <a:endParaRPr lang="en-GB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C434EDA-0658-02CC-20E9-2B138E3C479D}"/>
              </a:ext>
            </a:extLst>
          </p:cNvPr>
          <p:cNvSpPr txBox="1">
            <a:spLocks/>
          </p:cNvSpPr>
          <p:nvPr/>
        </p:nvSpPr>
        <p:spPr>
          <a:xfrm>
            <a:off x="449936" y="346840"/>
            <a:ext cx="12022480" cy="102623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b="1" dirty="0">
                <a:solidFill>
                  <a:srgbClr val="0074B2"/>
                </a:solidFill>
                <a:latin typeface="Palatino Linotype" panose="02040502050505030304" pitchFamily="18" charset="0"/>
              </a:rPr>
              <a:t>A clean 1.5million CHF opportunity, dying to be realized</a:t>
            </a:r>
          </a:p>
        </p:txBody>
      </p:sp>
      <p:pic>
        <p:nvPicPr>
          <p:cNvPr id="35846" name="Picture 6" descr="checkered flag Icon 1423983">
            <a:extLst>
              <a:ext uri="{FF2B5EF4-FFF2-40B4-BE49-F238E27FC236}">
                <a16:creationId xmlns:a16="http://schemas.microsoft.com/office/drawing/2014/main" id="{7D583ED6-F815-E433-A989-D996BCDBD9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79073">
            <a:off x="5902014" y="1022426"/>
            <a:ext cx="1447800" cy="144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F0A17E3B-3861-872D-B5B1-70FE808ED3DB}"/>
              </a:ext>
            </a:extLst>
          </p:cNvPr>
          <p:cNvGrpSpPr/>
          <p:nvPr/>
        </p:nvGrpSpPr>
        <p:grpSpPr>
          <a:xfrm>
            <a:off x="2815221" y="5443026"/>
            <a:ext cx="6163056" cy="1383987"/>
            <a:chOff x="2999232" y="5177054"/>
            <a:chExt cx="6163056" cy="1383987"/>
          </a:xfrm>
        </p:grpSpPr>
        <p:sp>
          <p:nvSpPr>
            <p:cNvPr id="2" name="Rounded Rectangle 1">
              <a:extLst>
                <a:ext uri="{FF2B5EF4-FFF2-40B4-BE49-F238E27FC236}">
                  <a16:creationId xmlns:a16="http://schemas.microsoft.com/office/drawing/2014/main" id="{38121590-227C-D46F-556E-2313F7E675D9}"/>
                </a:ext>
              </a:extLst>
            </p:cNvPr>
            <p:cNvSpPr/>
            <p:nvPr/>
          </p:nvSpPr>
          <p:spPr>
            <a:xfrm>
              <a:off x="2999232" y="5484924"/>
              <a:ext cx="6163056" cy="715724"/>
            </a:xfrm>
            <a:prstGeom prst="roundRect">
              <a:avLst/>
            </a:prstGeom>
            <a:solidFill>
              <a:schemeClr val="bg2">
                <a:alpha val="85077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35848" name="Picture 8" descr="euros icon">
              <a:extLst>
                <a:ext uri="{FF2B5EF4-FFF2-40B4-BE49-F238E27FC236}">
                  <a16:creationId xmlns:a16="http://schemas.microsoft.com/office/drawing/2014/main" id="{3A006437-AB4E-5916-EA64-52E5B5F450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89808" y="5340096"/>
              <a:ext cx="1026160" cy="10261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1D1F05FE-362F-A471-824B-7AAE4F8C850C}"/>
                </a:ext>
              </a:extLst>
            </p:cNvPr>
            <p:cNvSpPr txBox="1">
              <a:spLocks/>
            </p:cNvSpPr>
            <p:nvPr/>
          </p:nvSpPr>
          <p:spPr>
            <a:xfrm>
              <a:off x="4438396" y="5177054"/>
              <a:ext cx="4457192" cy="1383987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GB" sz="1800" b="1" dirty="0">
                  <a:latin typeface="Palatino Linotype" panose="02040502050505030304" pitchFamily="18" charset="0"/>
                </a:rPr>
                <a:t> 1% commission on ski passes and rental</a:t>
              </a:r>
            </a:p>
          </p:txBody>
        </p:sp>
      </p:grp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8A09241-D21B-37C1-0817-FB6F69E5CA1B}"/>
              </a:ext>
            </a:extLst>
          </p:cNvPr>
          <p:cNvCxnSpPr>
            <a:cxnSpLocks/>
          </p:cNvCxnSpPr>
          <p:nvPr/>
        </p:nvCxnSpPr>
        <p:spPr>
          <a:xfrm rot="13504560" flipV="1">
            <a:off x="7266251" y="2689145"/>
            <a:ext cx="1536700" cy="153670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4E03856-BF1B-0736-887B-77D93A34B029}"/>
              </a:ext>
            </a:extLst>
          </p:cNvPr>
          <p:cNvCxnSpPr>
            <a:cxnSpLocks/>
          </p:cNvCxnSpPr>
          <p:nvPr/>
        </p:nvCxnSpPr>
        <p:spPr>
          <a:xfrm flipH="1" flipV="1">
            <a:off x="7548614" y="5131548"/>
            <a:ext cx="1846592" cy="2449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28">
            <a:extLst>
              <a:ext uri="{FF2B5EF4-FFF2-40B4-BE49-F238E27FC236}">
                <a16:creationId xmlns:a16="http://schemas.microsoft.com/office/drawing/2014/main" id="{250062C2-D574-38E1-E631-4171800D8AA6}"/>
              </a:ext>
            </a:extLst>
          </p:cNvPr>
          <p:cNvGrpSpPr/>
          <p:nvPr/>
        </p:nvGrpSpPr>
        <p:grpSpPr>
          <a:xfrm>
            <a:off x="9233276" y="2921687"/>
            <a:ext cx="1497850" cy="867999"/>
            <a:chOff x="9233276" y="2921687"/>
            <a:chExt cx="1497850" cy="867999"/>
          </a:xfrm>
        </p:grpSpPr>
        <p:pic>
          <p:nvPicPr>
            <p:cNvPr id="27" name="Google Shape;1259;p60">
              <a:extLst>
                <a:ext uri="{FF2B5EF4-FFF2-40B4-BE49-F238E27FC236}">
                  <a16:creationId xmlns:a16="http://schemas.microsoft.com/office/drawing/2014/main" id="{899E6770-077A-5BA4-6F1A-78777096F085}"/>
                </a:ext>
              </a:extLst>
            </p:cNvPr>
            <p:cNvPicPr preferRelativeResize="0"/>
            <p:nvPr/>
          </p:nvPicPr>
          <p:blipFill rotWithShape="1">
            <a:blip r:embed="rId6">
              <a:alphaModFix amt="63000"/>
              <a:duotone>
                <a:prstClr val="black"/>
                <a:srgbClr val="0074B2">
                  <a:tint val="45000"/>
                  <a:satMod val="400000"/>
                </a:srgbClr>
              </a:duotone>
            </a:blip>
            <a:srcRect l="22255" t="6728" r="27244" b="3913"/>
            <a:stretch/>
          </p:blipFill>
          <p:spPr>
            <a:xfrm>
              <a:off x="9233276" y="2921687"/>
              <a:ext cx="1497850" cy="8679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" name="Google Shape;1260;p60">
              <a:extLst>
                <a:ext uri="{FF2B5EF4-FFF2-40B4-BE49-F238E27FC236}">
                  <a16:creationId xmlns:a16="http://schemas.microsoft.com/office/drawing/2014/main" id="{F6358270-19E2-3CEB-CFC2-2A2CF1E4039D}"/>
                </a:ext>
              </a:extLst>
            </p:cNvPr>
            <p:cNvSpPr txBox="1"/>
            <p:nvPr/>
          </p:nvSpPr>
          <p:spPr>
            <a:xfrm>
              <a:off x="9424126" y="3091837"/>
              <a:ext cx="1116300" cy="52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300" dirty="0">
                  <a:solidFill>
                    <a:schemeClr val="accent2"/>
                  </a:solidFill>
                  <a:latin typeface="Marcellus"/>
                  <a:ea typeface="Marcellus"/>
                  <a:cs typeface="Marcellus"/>
                  <a:sym typeface="Marcellus"/>
                </a:rPr>
                <a:t>Expand</a:t>
              </a:r>
              <a:endParaRPr sz="2300" dirty="0">
                <a:solidFill>
                  <a:schemeClr val="accent2"/>
                </a:solidFill>
                <a:latin typeface="Marcellus"/>
                <a:ea typeface="Marcellus"/>
                <a:cs typeface="Marcellus"/>
                <a:sym typeface="Marcellus"/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ACACDE5-EA0B-1CE3-B838-D1AE659BF3F9}"/>
              </a:ext>
            </a:extLst>
          </p:cNvPr>
          <p:cNvGrpSpPr/>
          <p:nvPr/>
        </p:nvGrpSpPr>
        <p:grpSpPr>
          <a:xfrm>
            <a:off x="9069904" y="4611962"/>
            <a:ext cx="1722117" cy="1102064"/>
            <a:chOff x="9233276" y="2921687"/>
            <a:chExt cx="1497850" cy="867999"/>
          </a:xfrm>
        </p:grpSpPr>
        <p:pic>
          <p:nvPicPr>
            <p:cNvPr id="31" name="Google Shape;1259;p60">
              <a:extLst>
                <a:ext uri="{FF2B5EF4-FFF2-40B4-BE49-F238E27FC236}">
                  <a16:creationId xmlns:a16="http://schemas.microsoft.com/office/drawing/2014/main" id="{6EC08324-D5D0-C014-EE84-0C8DF4CB4921}"/>
                </a:ext>
              </a:extLst>
            </p:cNvPr>
            <p:cNvPicPr preferRelativeResize="0"/>
            <p:nvPr/>
          </p:nvPicPr>
          <p:blipFill rotWithShape="1">
            <a:blip r:embed="rId6">
              <a:alphaModFix amt="63000"/>
              <a:duotone>
                <a:prstClr val="black"/>
                <a:srgbClr val="0074B2">
                  <a:tint val="45000"/>
                  <a:satMod val="400000"/>
                </a:srgbClr>
              </a:duotone>
            </a:blip>
            <a:srcRect l="22255" t="6728" r="27244" b="3913"/>
            <a:stretch/>
          </p:blipFill>
          <p:spPr>
            <a:xfrm>
              <a:off x="9233276" y="2921687"/>
              <a:ext cx="1497850" cy="8679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" name="Google Shape;1260;p60">
              <a:extLst>
                <a:ext uri="{FF2B5EF4-FFF2-40B4-BE49-F238E27FC236}">
                  <a16:creationId xmlns:a16="http://schemas.microsoft.com/office/drawing/2014/main" id="{5901F952-9B9A-CFB6-2A2A-CCD9C772E47F}"/>
                </a:ext>
              </a:extLst>
            </p:cNvPr>
            <p:cNvSpPr txBox="1"/>
            <p:nvPr/>
          </p:nvSpPr>
          <p:spPr>
            <a:xfrm>
              <a:off x="9452106" y="3142512"/>
              <a:ext cx="1119806" cy="52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300" b="1" dirty="0">
                  <a:solidFill>
                    <a:schemeClr val="accent2"/>
                  </a:solidFill>
                  <a:latin typeface="Marcellus"/>
                  <a:ea typeface="Marcellus"/>
                  <a:cs typeface="Marcellus"/>
                  <a:sym typeface="Marcellus"/>
                </a:rPr>
                <a:t>Onboard </a:t>
              </a:r>
              <a:r>
                <a:rPr lang="en" sz="2300" dirty="0">
                  <a:solidFill>
                    <a:schemeClr val="accent2"/>
                  </a:solidFill>
                  <a:latin typeface="Marcellus"/>
                  <a:ea typeface="Marcellus"/>
                  <a:cs typeface="Marcellus"/>
                  <a:sym typeface="Marcellus"/>
                </a:rPr>
                <a:t>resorts</a:t>
              </a:r>
              <a:endParaRPr sz="2300" dirty="0">
                <a:solidFill>
                  <a:schemeClr val="accent2"/>
                </a:solidFill>
                <a:latin typeface="Marcellus"/>
                <a:ea typeface="Marcellus"/>
                <a:cs typeface="Marcellus"/>
                <a:sym typeface="Marcellus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B140F130-86F8-3657-2A84-487A05E2C9F4}"/>
              </a:ext>
            </a:extLst>
          </p:cNvPr>
          <p:cNvGrpSpPr/>
          <p:nvPr/>
        </p:nvGrpSpPr>
        <p:grpSpPr>
          <a:xfrm>
            <a:off x="10375801" y="4611962"/>
            <a:ext cx="1722117" cy="1102064"/>
            <a:chOff x="9233276" y="2921687"/>
            <a:chExt cx="1497850" cy="867999"/>
          </a:xfrm>
        </p:grpSpPr>
        <p:pic>
          <p:nvPicPr>
            <p:cNvPr id="34" name="Google Shape;1259;p60">
              <a:extLst>
                <a:ext uri="{FF2B5EF4-FFF2-40B4-BE49-F238E27FC236}">
                  <a16:creationId xmlns:a16="http://schemas.microsoft.com/office/drawing/2014/main" id="{518C3A1C-5EE7-003C-D882-02638715B31D}"/>
                </a:ext>
              </a:extLst>
            </p:cNvPr>
            <p:cNvPicPr preferRelativeResize="0"/>
            <p:nvPr/>
          </p:nvPicPr>
          <p:blipFill rotWithShape="1">
            <a:blip r:embed="rId6">
              <a:alphaModFix amt="63000"/>
              <a:duotone>
                <a:prstClr val="black"/>
                <a:srgbClr val="0074B2">
                  <a:tint val="45000"/>
                  <a:satMod val="400000"/>
                </a:srgbClr>
              </a:duotone>
            </a:blip>
            <a:srcRect l="22255" t="6728" r="27244" b="3913"/>
            <a:stretch/>
          </p:blipFill>
          <p:spPr>
            <a:xfrm>
              <a:off x="9233276" y="2921687"/>
              <a:ext cx="1497850" cy="8679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" name="Google Shape;1260;p60">
              <a:extLst>
                <a:ext uri="{FF2B5EF4-FFF2-40B4-BE49-F238E27FC236}">
                  <a16:creationId xmlns:a16="http://schemas.microsoft.com/office/drawing/2014/main" id="{253DF89C-BC96-3E75-5AED-58E759CFFFA6}"/>
                </a:ext>
              </a:extLst>
            </p:cNvPr>
            <p:cNvSpPr txBox="1"/>
            <p:nvPr/>
          </p:nvSpPr>
          <p:spPr>
            <a:xfrm>
              <a:off x="9452106" y="3142512"/>
              <a:ext cx="1119806" cy="52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300" dirty="0">
                  <a:solidFill>
                    <a:schemeClr val="accent2"/>
                  </a:solidFill>
                  <a:latin typeface="Marcellus"/>
                  <a:ea typeface="Marcellus"/>
                  <a:cs typeface="Marcellus"/>
                  <a:sym typeface="Marcellus"/>
                </a:rPr>
                <a:t>Drive </a:t>
              </a:r>
              <a:r>
                <a:rPr lang="en" sz="2300" b="1" dirty="0">
                  <a:solidFill>
                    <a:schemeClr val="accent2"/>
                  </a:solidFill>
                  <a:latin typeface="Marcellus"/>
                  <a:ea typeface="Marcellus"/>
                  <a:cs typeface="Marcellus"/>
                  <a:sym typeface="Marcellus"/>
                </a:rPr>
                <a:t>adoption</a:t>
              </a:r>
              <a:endParaRPr sz="2300" b="1" dirty="0">
                <a:solidFill>
                  <a:schemeClr val="accent2"/>
                </a:solidFill>
                <a:latin typeface="Marcellus"/>
                <a:ea typeface="Marcellus"/>
                <a:cs typeface="Marcellus"/>
                <a:sym typeface="Marcellus"/>
              </a:endParaRPr>
            </a:p>
          </p:txBody>
        </p:sp>
      </p:grpSp>
      <p:pic>
        <p:nvPicPr>
          <p:cNvPr id="35850" name="Picture 10" descr="ski icon">
            <a:extLst>
              <a:ext uri="{FF2B5EF4-FFF2-40B4-BE49-F238E27FC236}">
                <a16:creationId xmlns:a16="http://schemas.microsoft.com/office/drawing/2014/main" id="{9A84918C-8B4F-B8B1-9B24-B5F110D3B7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995197">
            <a:off x="1340293" y="5458877"/>
            <a:ext cx="779740" cy="779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852" name="Picture 12" descr="hard tail icon">
            <a:extLst>
              <a:ext uri="{FF2B5EF4-FFF2-40B4-BE49-F238E27FC236}">
                <a16:creationId xmlns:a16="http://schemas.microsoft.com/office/drawing/2014/main" id="{E0059FB3-E5D0-DD53-2D8F-17BDB8C4CA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46504">
            <a:off x="5033642" y="2368559"/>
            <a:ext cx="1008717" cy="1008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854" name="Picture 14" descr="ski icon">
            <a:extLst>
              <a:ext uri="{FF2B5EF4-FFF2-40B4-BE49-F238E27FC236}">
                <a16:creationId xmlns:a16="http://schemas.microsoft.com/office/drawing/2014/main" id="{B2C894F2-DF34-FC17-FF4B-597299FC0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8369" y="5123406"/>
            <a:ext cx="1102064" cy="1102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1" name="Group 40">
            <a:extLst>
              <a:ext uri="{FF2B5EF4-FFF2-40B4-BE49-F238E27FC236}">
                <a16:creationId xmlns:a16="http://schemas.microsoft.com/office/drawing/2014/main" id="{0AE1C291-0F9B-9E59-D0AE-D84F8369B158}"/>
              </a:ext>
            </a:extLst>
          </p:cNvPr>
          <p:cNvGrpSpPr/>
          <p:nvPr/>
        </p:nvGrpSpPr>
        <p:grpSpPr>
          <a:xfrm>
            <a:off x="-545977" y="4090409"/>
            <a:ext cx="3520812" cy="1375582"/>
            <a:chOff x="-707284" y="4052288"/>
            <a:chExt cx="3520812" cy="1375582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E050EB2B-C01B-9CC7-CED4-101ADBFFB3C7}"/>
                </a:ext>
              </a:extLst>
            </p:cNvPr>
            <p:cNvSpPr/>
            <p:nvPr/>
          </p:nvSpPr>
          <p:spPr>
            <a:xfrm>
              <a:off x="370086" y="4052288"/>
              <a:ext cx="1366072" cy="1366072"/>
            </a:xfrm>
            <a:prstGeom prst="ellipse">
              <a:avLst/>
            </a:prstGeom>
            <a:blipFill dpi="0" rotWithShape="1">
              <a:blip r:embed="rId10">
                <a:alphaModFix amt="25647"/>
              </a:blip>
              <a:srcRect/>
              <a:stretch>
                <a:fillRect t="-669" b="-669"/>
              </a:stretch>
            </a:blip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" name="Title 1">
              <a:extLst>
                <a:ext uri="{FF2B5EF4-FFF2-40B4-BE49-F238E27FC236}">
                  <a16:creationId xmlns:a16="http://schemas.microsoft.com/office/drawing/2014/main" id="{89564993-4DA8-AD51-77B7-2451555AAE36}"/>
                </a:ext>
              </a:extLst>
            </p:cNvPr>
            <p:cNvSpPr txBox="1">
              <a:spLocks/>
            </p:cNvSpPr>
            <p:nvPr/>
          </p:nvSpPr>
          <p:spPr>
            <a:xfrm>
              <a:off x="-707284" y="4206334"/>
              <a:ext cx="3520812" cy="1221536"/>
            </a:xfrm>
            <a:prstGeom prst="ellipse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GB" sz="2000" b="1" dirty="0">
                  <a:solidFill>
                    <a:srgbClr val="FF0000"/>
                  </a:solidFill>
                  <a:latin typeface="Palatino Linotype" panose="02040502050505030304" pitchFamily="18" charset="0"/>
                </a:rPr>
                <a:t>1.5m CHF</a:t>
              </a:r>
            </a:p>
            <a:p>
              <a:pPr algn="ctr"/>
              <a:r>
                <a:rPr lang="en-GB" sz="1600" b="1" dirty="0">
                  <a:solidFill>
                    <a:srgbClr val="FF0000"/>
                  </a:solidFill>
                  <a:latin typeface="Palatino Linotype" panose="02040502050505030304" pitchFamily="18" charset="0"/>
                </a:rPr>
                <a:t>Swiss market </a:t>
              </a:r>
              <a:br>
                <a:rPr lang="en-GB" sz="1600" b="1" dirty="0">
                  <a:solidFill>
                    <a:srgbClr val="FF0000"/>
                  </a:solidFill>
                  <a:latin typeface="Palatino Linotype" panose="02040502050505030304" pitchFamily="18" charset="0"/>
                </a:rPr>
              </a:br>
              <a:r>
                <a:rPr lang="en-GB" sz="1600" b="1" dirty="0">
                  <a:solidFill>
                    <a:srgbClr val="FF0000"/>
                  </a:solidFill>
                  <a:latin typeface="Palatino Linotype" panose="02040502050505030304" pitchFamily="18" charset="0"/>
                </a:rPr>
                <a:t>alone</a:t>
              </a:r>
            </a:p>
          </p:txBody>
        </p:sp>
      </p:grpSp>
      <p:sp>
        <p:nvSpPr>
          <p:cNvPr id="39" name="Oval 38">
            <a:extLst>
              <a:ext uri="{FF2B5EF4-FFF2-40B4-BE49-F238E27FC236}">
                <a16:creationId xmlns:a16="http://schemas.microsoft.com/office/drawing/2014/main" id="{F204036B-ED16-476A-8297-860E77F6585B}"/>
              </a:ext>
            </a:extLst>
          </p:cNvPr>
          <p:cNvSpPr/>
          <p:nvPr/>
        </p:nvSpPr>
        <p:spPr>
          <a:xfrm>
            <a:off x="2157086" y="2305325"/>
            <a:ext cx="1897421" cy="1897421"/>
          </a:xfrm>
          <a:prstGeom prst="ellipse">
            <a:avLst/>
          </a:prstGeom>
          <a:blipFill dpi="0" rotWithShape="1">
            <a:blip r:embed="rId10">
              <a:alphaModFix amt="25647"/>
            </a:blip>
            <a:srcRect/>
            <a:stretch>
              <a:fillRect t="-669" b="-669"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8CDC4E05-0401-FE22-1A0D-A7D3779C84BF}"/>
              </a:ext>
            </a:extLst>
          </p:cNvPr>
          <p:cNvSpPr txBox="1">
            <a:spLocks/>
          </p:cNvSpPr>
          <p:nvPr/>
        </p:nvSpPr>
        <p:spPr>
          <a:xfrm>
            <a:off x="1345390" y="2734427"/>
            <a:ext cx="3520812" cy="1221536"/>
          </a:xfrm>
          <a:prstGeom prst="ellipse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2800" b="1" dirty="0">
                <a:solidFill>
                  <a:srgbClr val="FF0000"/>
                </a:solidFill>
                <a:latin typeface="Palatino Linotype" panose="02040502050505030304" pitchFamily="18" charset="0"/>
              </a:rPr>
              <a:t>100m CHF</a:t>
            </a:r>
          </a:p>
          <a:p>
            <a:pPr algn="ctr"/>
            <a:r>
              <a:rPr lang="en-GB" sz="1800" b="1" dirty="0">
                <a:solidFill>
                  <a:srgbClr val="FF0000"/>
                </a:solidFill>
                <a:latin typeface="Palatino Linotype" panose="02040502050505030304" pitchFamily="18" charset="0"/>
              </a:rPr>
              <a:t>DE/AT/CH/FR </a:t>
            </a:r>
            <a:br>
              <a:rPr lang="en-GB" sz="1800" b="1" dirty="0">
                <a:solidFill>
                  <a:srgbClr val="FF0000"/>
                </a:solidFill>
                <a:latin typeface="Palatino Linotype" panose="02040502050505030304" pitchFamily="18" charset="0"/>
              </a:rPr>
            </a:br>
            <a:r>
              <a:rPr lang="en-GB" sz="1800" b="1" dirty="0">
                <a:solidFill>
                  <a:srgbClr val="FF0000"/>
                </a:solidFill>
                <a:latin typeface="Palatino Linotype" panose="02040502050505030304" pitchFamily="18" charset="0"/>
              </a:rPr>
              <a:t>market</a:t>
            </a:r>
          </a:p>
        </p:txBody>
      </p:sp>
      <p:pic>
        <p:nvPicPr>
          <p:cNvPr id="35856" name="Picture 16" descr="austrian flag icon">
            <a:extLst>
              <a:ext uri="{FF2B5EF4-FFF2-40B4-BE49-F238E27FC236}">
                <a16:creationId xmlns:a16="http://schemas.microsoft.com/office/drawing/2014/main" id="{0ABB10E0-6E36-EACA-EF4D-5FA4BB3A8E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9331" y="3717518"/>
            <a:ext cx="734574" cy="734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16" descr="austrian flag icon">
            <a:extLst>
              <a:ext uri="{FF2B5EF4-FFF2-40B4-BE49-F238E27FC236}">
                <a16:creationId xmlns:a16="http://schemas.microsoft.com/office/drawing/2014/main" id="{A09F0006-4B56-73B8-6475-6679E4A690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8389" y="4255882"/>
            <a:ext cx="522513" cy="522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16" descr="austrian flag icon">
            <a:extLst>
              <a:ext uri="{FF2B5EF4-FFF2-40B4-BE49-F238E27FC236}">
                <a16:creationId xmlns:a16="http://schemas.microsoft.com/office/drawing/2014/main" id="{8576CCFF-EE5C-5C3A-5805-35117C4343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8941" y="4263833"/>
            <a:ext cx="522513" cy="522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7607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4B2">
            <a:alpha val="1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F3AF118D-12E4-A424-93D5-72D71EE763E5}"/>
              </a:ext>
            </a:extLst>
          </p:cNvPr>
          <p:cNvSpPr/>
          <p:nvPr/>
        </p:nvSpPr>
        <p:spPr>
          <a:xfrm rot="20851222">
            <a:off x="5464213" y="718185"/>
            <a:ext cx="8156225" cy="10801115"/>
          </a:xfrm>
          <a:prstGeom prst="rect">
            <a:avLst/>
          </a:prstGeom>
          <a:blipFill dpi="0" rotWithShape="1">
            <a:blip r:embed="rId3">
              <a:alphaModFix amt="10000"/>
            </a:blip>
            <a:srcRect/>
            <a:stretch>
              <a:fillRect r="2000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61C46F7-B990-96D5-762E-A00EDC471A2A}"/>
              </a:ext>
            </a:extLst>
          </p:cNvPr>
          <p:cNvSpPr/>
          <p:nvPr/>
        </p:nvSpPr>
        <p:spPr>
          <a:xfrm rot="20474288">
            <a:off x="-1502802" y="-595330"/>
            <a:ext cx="7289385" cy="9653177"/>
          </a:xfrm>
          <a:prstGeom prst="rect">
            <a:avLst/>
          </a:prstGeom>
          <a:blipFill dpi="0" rotWithShape="1">
            <a:blip r:embed="rId4">
              <a:alphaModFix amt="80000"/>
            </a:blip>
            <a:srcRect/>
            <a:stretch>
              <a:fillRect l="10000" t="-669" r="-10000" b="-669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D58C176-D056-4BF4-8DB3-5F495192E4F4}"/>
              </a:ext>
            </a:extLst>
          </p:cNvPr>
          <p:cNvSpPr/>
          <p:nvPr/>
        </p:nvSpPr>
        <p:spPr>
          <a:xfrm>
            <a:off x="4015111" y="1474994"/>
            <a:ext cx="3688131" cy="3688131"/>
          </a:xfrm>
          <a:prstGeom prst="ellipse">
            <a:avLst/>
          </a:prstGeom>
          <a:solidFill>
            <a:srgbClr val="0074B2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AF7A3BD-D519-A569-7DF9-91A1259B3D59}"/>
              </a:ext>
            </a:extLst>
          </p:cNvPr>
          <p:cNvSpPr/>
          <p:nvPr/>
        </p:nvSpPr>
        <p:spPr>
          <a:xfrm>
            <a:off x="4557365" y="2017248"/>
            <a:ext cx="2603622" cy="260362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9B972DC0-8E7E-6318-022C-B830A1501024}"/>
              </a:ext>
            </a:extLst>
          </p:cNvPr>
          <p:cNvSpPr txBox="1">
            <a:spLocks/>
          </p:cNvSpPr>
          <p:nvPr/>
        </p:nvSpPr>
        <p:spPr>
          <a:xfrm>
            <a:off x="4669778" y="2663687"/>
            <a:ext cx="2475542" cy="138398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3000" dirty="0">
                <a:solidFill>
                  <a:srgbClr val="888888"/>
                </a:solidFill>
                <a:latin typeface="Palatino Linotype" panose="02040502050505030304" pitchFamily="18" charset="0"/>
              </a:rPr>
              <a:t>Why is this still not </a:t>
            </a:r>
            <a:r>
              <a:rPr lang="en-GB" sz="3000" dirty="0">
                <a:solidFill>
                  <a:srgbClr val="0074B2"/>
                </a:solidFill>
                <a:latin typeface="Palatino Linotype" panose="02040502050505030304" pitchFamily="18" charset="0"/>
              </a:rPr>
              <a:t>addressed</a:t>
            </a:r>
            <a:r>
              <a:rPr lang="en-GB" sz="3000" dirty="0">
                <a:solidFill>
                  <a:srgbClr val="888888"/>
                </a:solidFill>
                <a:latin typeface="Palatino Linotype" panose="02040502050505030304" pitchFamily="18" charset="0"/>
              </a:rPr>
              <a:t>!!!</a:t>
            </a:r>
          </a:p>
        </p:txBody>
      </p:sp>
      <p:sp>
        <p:nvSpPr>
          <p:cNvPr id="19" name="Slide Number Placeholder 3">
            <a:extLst>
              <a:ext uri="{FF2B5EF4-FFF2-40B4-BE49-F238E27FC236}">
                <a16:creationId xmlns:a16="http://schemas.microsoft.com/office/drawing/2014/main" id="{BD1BD673-96B2-04F0-82CD-97683293E071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CH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CFE488-2545-8945-A7CB-5E931AC81A75}" type="slidenum">
              <a:rPr lang="en-GB" smtClean="0"/>
              <a:pPr/>
              <a:t>5</a:t>
            </a:fld>
            <a:endParaRPr lang="en-GB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3168E72-F8B4-1CBD-5D56-55AC8FAC7E67}"/>
              </a:ext>
            </a:extLst>
          </p:cNvPr>
          <p:cNvGrpSpPr/>
          <p:nvPr/>
        </p:nvGrpSpPr>
        <p:grpSpPr>
          <a:xfrm>
            <a:off x="3868447" y="337692"/>
            <a:ext cx="7340213" cy="6182615"/>
            <a:chOff x="3868447" y="337692"/>
            <a:chExt cx="7340213" cy="6182615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3A4C770C-1795-60BB-F4D7-B1129AA90B44}"/>
                </a:ext>
              </a:extLst>
            </p:cNvPr>
            <p:cNvGrpSpPr/>
            <p:nvPr/>
          </p:nvGrpSpPr>
          <p:grpSpPr>
            <a:xfrm>
              <a:off x="8470817" y="337692"/>
              <a:ext cx="2737843" cy="6182615"/>
              <a:chOff x="8808747" y="362022"/>
              <a:chExt cx="2737843" cy="6182615"/>
            </a:xfrm>
          </p:grpSpPr>
          <p:pic>
            <p:nvPicPr>
              <p:cNvPr id="17414" name="Picture 6" descr="Image">
                <a:extLst>
                  <a:ext uri="{FF2B5EF4-FFF2-40B4-BE49-F238E27FC236}">
                    <a16:creationId xmlns:a16="http://schemas.microsoft.com/office/drawing/2014/main" id="{84925D4E-66F9-95E2-7043-504D86924EF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8808747" y="4460827"/>
                <a:ext cx="2737843" cy="14031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7410" name="Picture 2" descr="Image">
                <a:extLst>
                  <a:ext uri="{FF2B5EF4-FFF2-40B4-BE49-F238E27FC236}">
                    <a16:creationId xmlns:a16="http://schemas.microsoft.com/office/drawing/2014/main" id="{85E9967B-BE8A-3A7A-9D69-B0DF841B0CF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9256937" y="2544457"/>
                <a:ext cx="1841462" cy="63990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7418" name="Picture 10" descr="Image">
                <a:extLst>
                  <a:ext uri="{FF2B5EF4-FFF2-40B4-BE49-F238E27FC236}">
                    <a16:creationId xmlns:a16="http://schemas.microsoft.com/office/drawing/2014/main" id="{491DC93B-D1CC-CBEA-0BB0-079D57F9D61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9097668" y="704410"/>
                <a:ext cx="2160000" cy="216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7420" name="Picture 12" descr="Image">
                <a:extLst>
                  <a:ext uri="{FF2B5EF4-FFF2-40B4-BE49-F238E27FC236}">
                    <a16:creationId xmlns:a16="http://schemas.microsoft.com/office/drawing/2014/main" id="{B42BB56E-C145-0282-0649-E5DAB8FE254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9256938" y="5757412"/>
                <a:ext cx="1841461" cy="7872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7416" name="Picture 8" descr="Image">
                <a:extLst>
                  <a:ext uri="{FF2B5EF4-FFF2-40B4-BE49-F238E27FC236}">
                    <a16:creationId xmlns:a16="http://schemas.microsoft.com/office/drawing/2014/main" id="{2D3447AE-DAB7-0E88-E1A5-5B8FEAB1602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9098683" y="362022"/>
                <a:ext cx="2157970" cy="84160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7412" name="Picture 4" descr="Image">
                <a:extLst>
                  <a:ext uri="{FF2B5EF4-FFF2-40B4-BE49-F238E27FC236}">
                    <a16:creationId xmlns:a16="http://schemas.microsoft.com/office/drawing/2014/main" id="{42B8677D-91E9-16B8-250C-A69E4BBDD57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9502213" y="3396549"/>
                <a:ext cx="1350911" cy="135091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" name="Picture 22">
              <a:extLst>
                <a:ext uri="{FF2B5EF4-FFF2-40B4-BE49-F238E27FC236}">
                  <a16:creationId xmlns:a16="http://schemas.microsoft.com/office/drawing/2014/main" id="{FD0A8FA9-1DE5-91CA-F49D-DA1B3DD19C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duotone>
                <a:schemeClr val="accent5">
                  <a:shade val="45000"/>
                  <a:satMod val="135000"/>
                </a:schemeClr>
                <a:prstClr val="white"/>
              </a:duotone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018085">
              <a:off x="3868447" y="2767636"/>
              <a:ext cx="3981458" cy="11028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644114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D396D5-9236-B8D0-EC15-B25ADC4DF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FE488-2545-8945-A7CB-5E931AC81A75}" type="slidenum">
              <a:rPr lang="en-GB" smtClean="0"/>
              <a:t>6</a:t>
            </a:fld>
            <a:endParaRPr lang="en-GB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6C63DC7-9F46-FD73-EF6B-2BBDCCF86B79}"/>
              </a:ext>
            </a:extLst>
          </p:cNvPr>
          <p:cNvSpPr/>
          <p:nvPr/>
        </p:nvSpPr>
        <p:spPr>
          <a:xfrm>
            <a:off x="0" y="0"/>
            <a:ext cx="12192000" cy="3428999"/>
          </a:xfrm>
          <a:prstGeom prst="rect">
            <a:avLst/>
          </a:prstGeom>
          <a:gradFill flip="none" rotWithShape="1">
            <a:gsLst>
              <a:gs pos="0">
                <a:srgbClr val="0074B2">
                  <a:lumMod val="60000"/>
                  <a:lumOff val="40000"/>
                </a:srgbClr>
              </a:gs>
              <a:gs pos="100000">
                <a:schemeClr val="bg1">
                  <a:lumMod val="100000"/>
                </a:schemeClr>
              </a:gs>
              <a:gs pos="100000">
                <a:schemeClr val="bg1"/>
              </a:gs>
              <a:gs pos="100000">
                <a:schemeClr val="bg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2BE9991-9F64-044C-4165-ED341CB937A6}"/>
              </a:ext>
            </a:extLst>
          </p:cNvPr>
          <p:cNvSpPr txBox="1">
            <a:spLocks/>
          </p:cNvSpPr>
          <p:nvPr/>
        </p:nvSpPr>
        <p:spPr>
          <a:xfrm>
            <a:off x="6122144" y="1040961"/>
            <a:ext cx="3970705" cy="102623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8000" b="1" dirty="0" err="1">
                <a:solidFill>
                  <a:srgbClr val="0074B2"/>
                </a:solidFill>
                <a:latin typeface="Palatino Linotype" panose="02040502050505030304" pitchFamily="18" charset="0"/>
              </a:rPr>
              <a:t>SkiApp</a:t>
            </a:r>
            <a:endParaRPr lang="en-GB" sz="8000" b="1" dirty="0">
              <a:solidFill>
                <a:srgbClr val="0074B2"/>
              </a:solidFill>
              <a:latin typeface="Palatino Linotype" panose="02040502050505030304" pitchFamily="18" charset="0"/>
            </a:endParaRPr>
          </a:p>
        </p:txBody>
      </p:sp>
      <p:pic>
        <p:nvPicPr>
          <p:cNvPr id="10" name="Picture 2" descr="Image">
            <a:extLst>
              <a:ext uri="{FF2B5EF4-FFF2-40B4-BE49-F238E27FC236}">
                <a16:creationId xmlns:a16="http://schemas.microsoft.com/office/drawing/2014/main" id="{0E763863-8BBD-E1F8-D56F-2490B894F4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1346" y="793698"/>
            <a:ext cx="1841602" cy="184160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F38B1E3F-A960-DC15-C7A1-FBCF634418EB}"/>
              </a:ext>
            </a:extLst>
          </p:cNvPr>
          <p:cNvSpPr txBox="1">
            <a:spLocks/>
          </p:cNvSpPr>
          <p:nvPr/>
        </p:nvSpPr>
        <p:spPr>
          <a:xfrm>
            <a:off x="5229679" y="1934049"/>
            <a:ext cx="10344282" cy="102623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dirty="0">
                <a:solidFill>
                  <a:srgbClr val="0074B2"/>
                </a:solidFill>
                <a:latin typeface="Palatino Linotype" panose="02040502050505030304" pitchFamily="18" charset="0"/>
              </a:rPr>
              <a:t>Ski plan made easy and sustainable</a:t>
            </a:r>
          </a:p>
        </p:txBody>
      </p:sp>
      <p:pic>
        <p:nvPicPr>
          <p:cNvPr id="12" name="Picture 2" descr="ski icon">
            <a:extLst>
              <a:ext uri="{FF2B5EF4-FFF2-40B4-BE49-F238E27FC236}">
                <a16:creationId xmlns:a16="http://schemas.microsoft.com/office/drawing/2014/main" id="{47CED2F4-2805-4620-39CB-B720C474B7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1363" y="1917133"/>
            <a:ext cx="662122" cy="662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1446E7D8-8287-9025-CBD7-039A2F38A401}"/>
              </a:ext>
            </a:extLst>
          </p:cNvPr>
          <p:cNvGrpSpPr/>
          <p:nvPr/>
        </p:nvGrpSpPr>
        <p:grpSpPr>
          <a:xfrm>
            <a:off x="4959337" y="3423990"/>
            <a:ext cx="1446759" cy="1470344"/>
            <a:chOff x="1391356" y="461911"/>
            <a:chExt cx="2488405" cy="2479795"/>
          </a:xfrm>
        </p:grpSpPr>
        <p:pic>
          <p:nvPicPr>
            <p:cNvPr id="14" name="Picture 4" descr="Image">
              <a:extLst>
                <a:ext uri="{FF2B5EF4-FFF2-40B4-BE49-F238E27FC236}">
                  <a16:creationId xmlns:a16="http://schemas.microsoft.com/office/drawing/2014/main" id="{234F5C75-B4FB-A072-7754-5ACE539BBF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91356" y="461911"/>
              <a:ext cx="2488405" cy="2479795"/>
            </a:xfrm>
            <a:prstGeom prst="ellips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4" descr="Image">
              <a:extLst>
                <a:ext uri="{FF2B5EF4-FFF2-40B4-BE49-F238E27FC236}">
                  <a16:creationId xmlns:a16="http://schemas.microsoft.com/office/drawing/2014/main" id="{CADE00CE-FEE8-BA0D-C909-BCD28EDB12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2222" y="2434746"/>
              <a:ext cx="506960" cy="5069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7AB1CC8-09B9-0F49-F69D-2CA42958DE9B}"/>
              </a:ext>
            </a:extLst>
          </p:cNvPr>
          <p:cNvGrpSpPr/>
          <p:nvPr/>
        </p:nvGrpSpPr>
        <p:grpSpPr>
          <a:xfrm>
            <a:off x="7012007" y="3438287"/>
            <a:ext cx="1446759" cy="1446759"/>
            <a:chOff x="7012007" y="3438287"/>
            <a:chExt cx="1446759" cy="1446759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8D2387F-2DB2-3004-4270-E3BBC184A698}"/>
                </a:ext>
              </a:extLst>
            </p:cNvPr>
            <p:cNvSpPr/>
            <p:nvPr/>
          </p:nvSpPr>
          <p:spPr>
            <a:xfrm>
              <a:off x="7012007" y="3438287"/>
              <a:ext cx="1446759" cy="1446759"/>
            </a:xfrm>
            <a:prstGeom prst="ellipse">
              <a:avLst/>
            </a:prstGeom>
            <a:blipFill>
              <a:blip r:embed="rId7"/>
              <a:srcRect/>
              <a:stretch>
                <a:fillRect t="-669" b="-669"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AU"/>
            </a:p>
          </p:txBody>
        </p:sp>
        <p:pic>
          <p:nvPicPr>
            <p:cNvPr id="5126" name="Picture 6" descr="Image">
              <a:extLst>
                <a:ext uri="{FF2B5EF4-FFF2-40B4-BE49-F238E27FC236}">
                  <a16:creationId xmlns:a16="http://schemas.microsoft.com/office/drawing/2014/main" id="{C9E30922-A6F3-396A-7973-8617EDDB98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22404" y="4575162"/>
              <a:ext cx="300593" cy="3005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6EFAB32-39C7-D097-B8EC-DAF333107B2A}"/>
              </a:ext>
            </a:extLst>
          </p:cNvPr>
          <p:cNvGrpSpPr/>
          <p:nvPr/>
        </p:nvGrpSpPr>
        <p:grpSpPr>
          <a:xfrm>
            <a:off x="9064678" y="3428996"/>
            <a:ext cx="1446759" cy="1446759"/>
            <a:chOff x="9064678" y="3428996"/>
            <a:chExt cx="1446759" cy="1446759"/>
          </a:xfrm>
        </p:grpSpPr>
        <p:pic>
          <p:nvPicPr>
            <p:cNvPr id="5122" name="Picture 2" descr="Image">
              <a:extLst>
                <a:ext uri="{FF2B5EF4-FFF2-40B4-BE49-F238E27FC236}">
                  <a16:creationId xmlns:a16="http://schemas.microsoft.com/office/drawing/2014/main" id="{0E1BB1C3-A3DB-FE6D-16C1-94683D3DF19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64678" y="3428996"/>
              <a:ext cx="1446759" cy="1446759"/>
            </a:xfrm>
            <a:prstGeom prst="ellipse">
              <a:avLst/>
            </a:prstGeom>
            <a:blipFill>
              <a:blip r:embed="rId7"/>
              <a:srcRect/>
              <a:stretch>
                <a:fillRect t="-669" b="-669"/>
              </a:stretch>
            </a:blipFill>
          </p:spPr>
        </p:pic>
        <p:pic>
          <p:nvPicPr>
            <p:cNvPr id="5128" name="Picture 8" descr="Image">
              <a:extLst>
                <a:ext uri="{FF2B5EF4-FFF2-40B4-BE49-F238E27FC236}">
                  <a16:creationId xmlns:a16="http://schemas.microsoft.com/office/drawing/2014/main" id="{586D0073-774B-414F-872A-DAC494B434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96557" y="4575162"/>
              <a:ext cx="300592" cy="3005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8" name="Title 1">
            <a:extLst>
              <a:ext uri="{FF2B5EF4-FFF2-40B4-BE49-F238E27FC236}">
                <a16:creationId xmlns:a16="http://schemas.microsoft.com/office/drawing/2014/main" id="{801B01F7-9922-FBE1-1692-D53CA610730F}"/>
              </a:ext>
            </a:extLst>
          </p:cNvPr>
          <p:cNvSpPr txBox="1">
            <a:spLocks/>
          </p:cNvSpPr>
          <p:nvPr/>
        </p:nvSpPr>
        <p:spPr>
          <a:xfrm>
            <a:off x="771994" y="3175337"/>
            <a:ext cx="4551143" cy="102623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600" dirty="0">
                <a:latin typeface="Palatino Linotype" panose="02040502050505030304" pitchFamily="18" charset="0"/>
              </a:rPr>
              <a:t>Dream Team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226165B-A7E9-423A-CF75-8E2111B5F459}"/>
              </a:ext>
            </a:extLst>
          </p:cNvPr>
          <p:cNvSpPr/>
          <p:nvPr/>
        </p:nvSpPr>
        <p:spPr>
          <a:xfrm>
            <a:off x="0" y="9287"/>
            <a:ext cx="12192000" cy="6858000"/>
          </a:xfrm>
          <a:prstGeom prst="rect">
            <a:avLst/>
          </a:prstGeom>
          <a:blipFill dpi="0" rotWithShape="1">
            <a:blip r:embed="rId11">
              <a:alphaModFix amt="6000"/>
            </a:blip>
            <a:srcRect/>
            <a:stretch>
              <a:fillRect t="-669" b="-669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0474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D396D5-9236-B8D0-EC15-B25ADC4DF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FE488-2545-8945-A7CB-5E931AC81A75}" type="slidenum">
              <a:rPr lang="en-GB" smtClean="0"/>
              <a:t>7</a:t>
            </a:fld>
            <a:endParaRPr lang="en-GB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6C63DC7-9F46-FD73-EF6B-2BBDCCF86B79}"/>
              </a:ext>
            </a:extLst>
          </p:cNvPr>
          <p:cNvSpPr/>
          <p:nvPr/>
        </p:nvSpPr>
        <p:spPr>
          <a:xfrm>
            <a:off x="0" y="0"/>
            <a:ext cx="12192000" cy="3428999"/>
          </a:xfrm>
          <a:prstGeom prst="rect">
            <a:avLst/>
          </a:prstGeom>
          <a:gradFill flip="none" rotWithShape="1">
            <a:gsLst>
              <a:gs pos="0">
                <a:srgbClr val="0074B2">
                  <a:lumMod val="60000"/>
                  <a:lumOff val="40000"/>
                </a:srgbClr>
              </a:gs>
              <a:gs pos="100000">
                <a:schemeClr val="bg1">
                  <a:lumMod val="100000"/>
                </a:schemeClr>
              </a:gs>
              <a:gs pos="100000">
                <a:schemeClr val="bg1"/>
              </a:gs>
              <a:gs pos="100000">
                <a:schemeClr val="bg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2BE9991-9F64-044C-4165-ED341CB937A6}"/>
              </a:ext>
            </a:extLst>
          </p:cNvPr>
          <p:cNvSpPr txBox="1">
            <a:spLocks/>
          </p:cNvSpPr>
          <p:nvPr/>
        </p:nvSpPr>
        <p:spPr>
          <a:xfrm>
            <a:off x="6122144" y="1040961"/>
            <a:ext cx="3970705" cy="102623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8000" b="1" dirty="0" err="1">
                <a:solidFill>
                  <a:srgbClr val="0074B2"/>
                </a:solidFill>
                <a:latin typeface="Palatino Linotype" panose="02040502050505030304" pitchFamily="18" charset="0"/>
              </a:rPr>
              <a:t>SkiApp</a:t>
            </a:r>
            <a:endParaRPr lang="en-GB" sz="8000" b="1" dirty="0">
              <a:solidFill>
                <a:srgbClr val="0074B2"/>
              </a:solidFill>
              <a:latin typeface="Palatino Linotype" panose="02040502050505030304" pitchFamily="18" charset="0"/>
            </a:endParaRPr>
          </a:p>
        </p:txBody>
      </p:sp>
      <p:pic>
        <p:nvPicPr>
          <p:cNvPr id="10" name="Picture 2" descr="Image">
            <a:extLst>
              <a:ext uri="{FF2B5EF4-FFF2-40B4-BE49-F238E27FC236}">
                <a16:creationId xmlns:a16="http://schemas.microsoft.com/office/drawing/2014/main" id="{0E763863-8BBD-E1F8-D56F-2490B894F4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99151" y="605565"/>
            <a:ext cx="1841602" cy="184160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F38B1E3F-A960-DC15-C7A1-FBCF634418EB}"/>
              </a:ext>
            </a:extLst>
          </p:cNvPr>
          <p:cNvSpPr txBox="1">
            <a:spLocks/>
          </p:cNvSpPr>
          <p:nvPr/>
        </p:nvSpPr>
        <p:spPr>
          <a:xfrm>
            <a:off x="5229679" y="1934049"/>
            <a:ext cx="10344282" cy="102623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dirty="0">
                <a:solidFill>
                  <a:srgbClr val="0074B2"/>
                </a:solidFill>
                <a:latin typeface="Palatino Linotype" panose="02040502050505030304" pitchFamily="18" charset="0"/>
              </a:rPr>
              <a:t>Ski plan made easy and sustainable</a:t>
            </a:r>
          </a:p>
        </p:txBody>
      </p:sp>
      <p:pic>
        <p:nvPicPr>
          <p:cNvPr id="12" name="Picture 2" descr="ski icon">
            <a:extLst>
              <a:ext uri="{FF2B5EF4-FFF2-40B4-BE49-F238E27FC236}">
                <a16:creationId xmlns:a16="http://schemas.microsoft.com/office/drawing/2014/main" id="{47CED2F4-2805-4620-39CB-B720C474B7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1363" y="1917133"/>
            <a:ext cx="662122" cy="662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1446E7D8-8287-9025-CBD7-039A2F38A401}"/>
              </a:ext>
            </a:extLst>
          </p:cNvPr>
          <p:cNvGrpSpPr/>
          <p:nvPr/>
        </p:nvGrpSpPr>
        <p:grpSpPr>
          <a:xfrm>
            <a:off x="1099185" y="307290"/>
            <a:ext cx="2700307" cy="2677417"/>
            <a:chOff x="1391356" y="461911"/>
            <a:chExt cx="2488405" cy="2479795"/>
          </a:xfrm>
        </p:grpSpPr>
        <p:pic>
          <p:nvPicPr>
            <p:cNvPr id="14" name="Picture 4" descr="Image">
              <a:extLst>
                <a:ext uri="{FF2B5EF4-FFF2-40B4-BE49-F238E27FC236}">
                  <a16:creationId xmlns:a16="http://schemas.microsoft.com/office/drawing/2014/main" id="{234F5C75-B4FB-A072-7754-5ACE539BBF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91356" y="461911"/>
              <a:ext cx="2488405" cy="2479795"/>
            </a:xfrm>
            <a:prstGeom prst="ellips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4" descr="Image">
              <a:extLst>
                <a:ext uri="{FF2B5EF4-FFF2-40B4-BE49-F238E27FC236}">
                  <a16:creationId xmlns:a16="http://schemas.microsoft.com/office/drawing/2014/main" id="{CADE00CE-FEE8-BA0D-C909-BCD28EDB12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2222" y="2434746"/>
              <a:ext cx="506960" cy="5069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7AB1CC8-09B9-0F49-F69D-2CA42958DE9B}"/>
              </a:ext>
            </a:extLst>
          </p:cNvPr>
          <p:cNvGrpSpPr/>
          <p:nvPr/>
        </p:nvGrpSpPr>
        <p:grpSpPr>
          <a:xfrm>
            <a:off x="5631781" y="3438287"/>
            <a:ext cx="1446759" cy="1446759"/>
            <a:chOff x="7012007" y="3438287"/>
            <a:chExt cx="1446759" cy="1446759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8D2387F-2DB2-3004-4270-E3BBC184A698}"/>
                </a:ext>
              </a:extLst>
            </p:cNvPr>
            <p:cNvSpPr/>
            <p:nvPr/>
          </p:nvSpPr>
          <p:spPr>
            <a:xfrm>
              <a:off x="7012007" y="3438287"/>
              <a:ext cx="1446759" cy="1446759"/>
            </a:xfrm>
            <a:prstGeom prst="ellipse">
              <a:avLst/>
            </a:prstGeom>
            <a:blipFill>
              <a:blip r:embed="rId7"/>
              <a:srcRect/>
              <a:stretch>
                <a:fillRect t="-669" b="-669"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AU"/>
            </a:p>
          </p:txBody>
        </p:sp>
        <p:pic>
          <p:nvPicPr>
            <p:cNvPr id="5126" name="Picture 6" descr="Image">
              <a:extLst>
                <a:ext uri="{FF2B5EF4-FFF2-40B4-BE49-F238E27FC236}">
                  <a16:creationId xmlns:a16="http://schemas.microsoft.com/office/drawing/2014/main" id="{C9E30922-A6F3-396A-7973-8617EDDB98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22404" y="4575162"/>
              <a:ext cx="300593" cy="3005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6EFAB32-39C7-D097-B8EC-DAF333107B2A}"/>
              </a:ext>
            </a:extLst>
          </p:cNvPr>
          <p:cNvGrpSpPr/>
          <p:nvPr/>
        </p:nvGrpSpPr>
        <p:grpSpPr>
          <a:xfrm>
            <a:off x="7684452" y="3428996"/>
            <a:ext cx="1446759" cy="1446759"/>
            <a:chOff x="9064678" y="3428996"/>
            <a:chExt cx="1446759" cy="1446759"/>
          </a:xfrm>
        </p:grpSpPr>
        <p:pic>
          <p:nvPicPr>
            <p:cNvPr id="5122" name="Picture 2" descr="Image">
              <a:extLst>
                <a:ext uri="{FF2B5EF4-FFF2-40B4-BE49-F238E27FC236}">
                  <a16:creationId xmlns:a16="http://schemas.microsoft.com/office/drawing/2014/main" id="{0E1BB1C3-A3DB-FE6D-16C1-94683D3DF19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64678" y="3428996"/>
              <a:ext cx="1446759" cy="1446759"/>
            </a:xfrm>
            <a:prstGeom prst="ellipse">
              <a:avLst/>
            </a:prstGeom>
            <a:blipFill>
              <a:blip r:embed="rId7"/>
              <a:srcRect/>
              <a:stretch>
                <a:fillRect t="-669" b="-669"/>
              </a:stretch>
            </a:blipFill>
          </p:spPr>
        </p:pic>
        <p:pic>
          <p:nvPicPr>
            <p:cNvPr id="5128" name="Picture 8" descr="Image">
              <a:extLst>
                <a:ext uri="{FF2B5EF4-FFF2-40B4-BE49-F238E27FC236}">
                  <a16:creationId xmlns:a16="http://schemas.microsoft.com/office/drawing/2014/main" id="{586D0073-774B-414F-872A-DAC494B434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96557" y="4575162"/>
              <a:ext cx="300592" cy="3005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7A2C00E-1BCB-7CA9-D658-930616A78EFC}"/>
              </a:ext>
            </a:extLst>
          </p:cNvPr>
          <p:cNvGrpSpPr/>
          <p:nvPr/>
        </p:nvGrpSpPr>
        <p:grpSpPr>
          <a:xfrm>
            <a:off x="771994" y="3175337"/>
            <a:ext cx="5073973" cy="3629789"/>
            <a:chOff x="771994" y="3175337"/>
            <a:chExt cx="5073973" cy="3629789"/>
          </a:xfrm>
        </p:grpSpPr>
        <p:sp>
          <p:nvSpPr>
            <p:cNvPr id="21" name="Title 1">
              <a:extLst>
                <a:ext uri="{FF2B5EF4-FFF2-40B4-BE49-F238E27FC236}">
                  <a16:creationId xmlns:a16="http://schemas.microsoft.com/office/drawing/2014/main" id="{F912B7B0-54AE-FB1F-7344-E49DF3B92114}"/>
                </a:ext>
              </a:extLst>
            </p:cNvPr>
            <p:cNvSpPr txBox="1">
              <a:spLocks/>
            </p:cNvSpPr>
            <p:nvPr/>
          </p:nvSpPr>
          <p:spPr>
            <a:xfrm>
              <a:off x="771994" y="3175337"/>
              <a:ext cx="4551143" cy="102623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GB" sz="3600" dirty="0">
                  <a:latin typeface="Palatino Linotype" panose="02040502050505030304" pitchFamily="18" charset="0"/>
                </a:rPr>
                <a:t>Diego NUÑEZ</a:t>
              </a: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FF768F0F-EC78-7547-52AC-DCA8ECD40922}"/>
                </a:ext>
              </a:extLst>
            </p:cNvPr>
            <p:cNvGrpSpPr/>
            <p:nvPr/>
          </p:nvGrpSpPr>
          <p:grpSpPr>
            <a:xfrm>
              <a:off x="771994" y="3845620"/>
              <a:ext cx="5073973" cy="2959506"/>
              <a:chOff x="771994" y="3845620"/>
              <a:chExt cx="5073973" cy="2959506"/>
            </a:xfrm>
          </p:grpSpPr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159DB915-3080-50C0-C80D-DDF91157980D}"/>
                  </a:ext>
                </a:extLst>
              </p:cNvPr>
              <p:cNvGrpSpPr/>
              <p:nvPr/>
            </p:nvGrpSpPr>
            <p:grpSpPr>
              <a:xfrm>
                <a:off x="771994" y="3845620"/>
                <a:ext cx="4620352" cy="1026236"/>
                <a:chOff x="771994" y="4020733"/>
                <a:chExt cx="4620352" cy="1026236"/>
              </a:xfrm>
            </p:grpSpPr>
            <p:sp>
              <p:nvSpPr>
                <p:cNvPr id="31" name="Title 1">
                  <a:extLst>
                    <a:ext uri="{FF2B5EF4-FFF2-40B4-BE49-F238E27FC236}">
                      <a16:creationId xmlns:a16="http://schemas.microsoft.com/office/drawing/2014/main" id="{CECEF507-71F9-81C5-DEEF-3FE2A9E083CF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537616" y="4020733"/>
                  <a:ext cx="3854730" cy="1026236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ctr">
                  <a:noAutofit/>
                </a:bodyPr>
                <a:lstStyle>
                  <a:lvl1pPr algn="l" defTabSz="914400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44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r>
                    <a:rPr lang="en-GB" sz="1800" dirty="0">
                      <a:latin typeface="Palatino Linotype" panose="02040502050505030304" pitchFamily="18" charset="0"/>
                    </a:rPr>
                    <a:t>1.5 years ski experience</a:t>
                  </a:r>
                </a:p>
              </p:txBody>
            </p:sp>
            <p:pic>
              <p:nvPicPr>
                <p:cNvPr id="32" name="Picture 2" descr="Ski Icon 5026506">
                  <a:extLst>
                    <a:ext uri="{FF2B5EF4-FFF2-40B4-BE49-F238E27FC236}">
                      <a16:creationId xmlns:a16="http://schemas.microsoft.com/office/drawing/2014/main" id="{380F7514-46E7-3610-8AB8-B932D4A66F4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71994" y="4081572"/>
                  <a:ext cx="811101" cy="8111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0206C158-FD88-DC2B-A095-D22FF539F688}"/>
                  </a:ext>
                </a:extLst>
              </p:cNvPr>
              <p:cNvGrpSpPr/>
              <p:nvPr/>
            </p:nvGrpSpPr>
            <p:grpSpPr>
              <a:xfrm>
                <a:off x="882070" y="4427531"/>
                <a:ext cx="4963897" cy="1026236"/>
                <a:chOff x="907513" y="4671306"/>
                <a:chExt cx="4963897" cy="1026236"/>
              </a:xfrm>
            </p:grpSpPr>
            <p:sp>
              <p:nvSpPr>
                <p:cNvPr id="29" name="Title 1">
                  <a:extLst>
                    <a:ext uri="{FF2B5EF4-FFF2-40B4-BE49-F238E27FC236}">
                      <a16:creationId xmlns:a16="http://schemas.microsoft.com/office/drawing/2014/main" id="{7D5E8D09-48A5-8F67-07EA-7B2E2E440461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560355" y="4671306"/>
                  <a:ext cx="4311055" cy="1026236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ctr">
                  <a:noAutofit/>
                </a:bodyPr>
                <a:lstStyle>
                  <a:lvl1pPr algn="l" defTabSz="914400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44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r>
                    <a:rPr lang="en-GB" sz="1800" dirty="0">
                      <a:latin typeface="Palatino Linotype" panose="02040502050505030304" pitchFamily="18" charset="0"/>
                    </a:rPr>
                    <a:t>Side hustle: Full stack engineer</a:t>
                  </a:r>
                </a:p>
              </p:txBody>
            </p:sp>
            <p:pic>
              <p:nvPicPr>
                <p:cNvPr id="30" name="Picture 4" descr="career icon">
                  <a:extLst>
                    <a:ext uri="{FF2B5EF4-FFF2-40B4-BE49-F238E27FC236}">
                      <a16:creationId xmlns:a16="http://schemas.microsoft.com/office/drawing/2014/main" id="{79650258-8D00-6630-88AE-AC03495D940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7513" y="4892674"/>
                  <a:ext cx="509286" cy="50928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48320A2C-321D-3D81-E7D8-3B53B47B1F4D}"/>
                  </a:ext>
                </a:extLst>
              </p:cNvPr>
              <p:cNvGrpSpPr/>
              <p:nvPr/>
            </p:nvGrpSpPr>
            <p:grpSpPr>
              <a:xfrm>
                <a:off x="882070" y="5013615"/>
                <a:ext cx="4510276" cy="1026236"/>
                <a:chOff x="882070" y="5382717"/>
                <a:chExt cx="4510276" cy="1026236"/>
              </a:xfrm>
            </p:grpSpPr>
            <p:sp>
              <p:nvSpPr>
                <p:cNvPr id="27" name="Title 1">
                  <a:extLst>
                    <a:ext uri="{FF2B5EF4-FFF2-40B4-BE49-F238E27FC236}">
                      <a16:creationId xmlns:a16="http://schemas.microsoft.com/office/drawing/2014/main" id="{3C6DF2DE-C406-1E36-1AB1-B6AABF647043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537616" y="5382717"/>
                  <a:ext cx="3854730" cy="1026236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ctr">
                  <a:noAutofit/>
                </a:bodyPr>
                <a:lstStyle>
                  <a:lvl1pPr algn="l" defTabSz="914400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44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r>
                    <a:rPr lang="en-GB" sz="1800" dirty="0">
                      <a:latin typeface="Palatino Linotype" panose="02040502050505030304" pitchFamily="18" charset="0"/>
                    </a:rPr>
                    <a:t>Computer Science</a:t>
                  </a:r>
                </a:p>
              </p:txBody>
            </p:sp>
            <p:pic>
              <p:nvPicPr>
                <p:cNvPr id="28" name="Picture 6" descr="graduation cap icon">
                  <a:extLst>
                    <a:ext uri="{FF2B5EF4-FFF2-40B4-BE49-F238E27FC236}">
                      <a16:creationId xmlns:a16="http://schemas.microsoft.com/office/drawing/2014/main" id="{6094DD45-6C9F-8BF2-C4CE-71DA83E40AF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82070" y="5638704"/>
                  <a:ext cx="509287" cy="50928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6" name="Picture 2" descr="Universidad Mayor de San Simón - Wikipedia, la enciclopedia libre">
                <a:extLst>
                  <a:ext uri="{FF2B5EF4-FFF2-40B4-BE49-F238E27FC236}">
                    <a16:creationId xmlns:a16="http://schemas.microsoft.com/office/drawing/2014/main" id="{F40E5615-4E39-869E-3883-93388A3F88A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021328" y="5778889"/>
                <a:ext cx="1026237" cy="102623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37" name="Rectangle 36">
            <a:extLst>
              <a:ext uri="{FF2B5EF4-FFF2-40B4-BE49-F238E27FC236}">
                <a16:creationId xmlns:a16="http://schemas.microsoft.com/office/drawing/2014/main" id="{1C2C0849-BE7F-3072-D261-D5BB26D79C0B}"/>
              </a:ext>
            </a:extLst>
          </p:cNvPr>
          <p:cNvSpPr/>
          <p:nvPr/>
        </p:nvSpPr>
        <p:spPr>
          <a:xfrm>
            <a:off x="0" y="9287"/>
            <a:ext cx="12192000" cy="6858000"/>
          </a:xfrm>
          <a:prstGeom prst="rect">
            <a:avLst/>
          </a:prstGeom>
          <a:blipFill dpi="0" rotWithShape="1">
            <a:blip r:embed="rId15">
              <a:alphaModFix amt="6000"/>
            </a:blip>
            <a:srcRect/>
            <a:stretch>
              <a:fillRect t="-669" b="-669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3997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D396D5-9236-B8D0-EC15-B25ADC4DF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FE488-2545-8945-A7CB-5E931AC81A75}" type="slidenum">
              <a:rPr lang="en-GB" smtClean="0"/>
              <a:t>8</a:t>
            </a:fld>
            <a:endParaRPr lang="en-GB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6C63DC7-9F46-FD73-EF6B-2BBDCCF86B79}"/>
              </a:ext>
            </a:extLst>
          </p:cNvPr>
          <p:cNvSpPr/>
          <p:nvPr/>
        </p:nvSpPr>
        <p:spPr>
          <a:xfrm>
            <a:off x="0" y="0"/>
            <a:ext cx="12192000" cy="3428999"/>
          </a:xfrm>
          <a:prstGeom prst="rect">
            <a:avLst/>
          </a:prstGeom>
          <a:gradFill flip="none" rotWithShape="1">
            <a:gsLst>
              <a:gs pos="0">
                <a:srgbClr val="0074B2">
                  <a:lumMod val="60000"/>
                  <a:lumOff val="40000"/>
                </a:srgbClr>
              </a:gs>
              <a:gs pos="100000">
                <a:schemeClr val="bg1">
                  <a:lumMod val="100000"/>
                </a:schemeClr>
              </a:gs>
              <a:gs pos="100000">
                <a:schemeClr val="bg1"/>
              </a:gs>
              <a:gs pos="100000">
                <a:schemeClr val="bg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2BE9991-9F64-044C-4165-ED341CB937A6}"/>
              </a:ext>
            </a:extLst>
          </p:cNvPr>
          <p:cNvSpPr txBox="1">
            <a:spLocks/>
          </p:cNvSpPr>
          <p:nvPr/>
        </p:nvSpPr>
        <p:spPr>
          <a:xfrm>
            <a:off x="6122144" y="1040961"/>
            <a:ext cx="3970705" cy="102623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8000" b="1" dirty="0" err="1">
                <a:solidFill>
                  <a:srgbClr val="0074B2"/>
                </a:solidFill>
                <a:latin typeface="Palatino Linotype" panose="02040502050505030304" pitchFamily="18" charset="0"/>
              </a:rPr>
              <a:t>SkiApp</a:t>
            </a:r>
            <a:endParaRPr lang="en-GB" sz="8000" b="1" dirty="0">
              <a:solidFill>
                <a:srgbClr val="0074B2"/>
              </a:solidFill>
              <a:latin typeface="Palatino Linotype" panose="02040502050505030304" pitchFamily="18" charset="0"/>
            </a:endParaRPr>
          </a:p>
        </p:txBody>
      </p:sp>
      <p:pic>
        <p:nvPicPr>
          <p:cNvPr id="10" name="Picture 2" descr="Image">
            <a:extLst>
              <a:ext uri="{FF2B5EF4-FFF2-40B4-BE49-F238E27FC236}">
                <a16:creationId xmlns:a16="http://schemas.microsoft.com/office/drawing/2014/main" id="{0E763863-8BBD-E1F8-D56F-2490B894F4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99151" y="605565"/>
            <a:ext cx="1841602" cy="184160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F38B1E3F-A960-DC15-C7A1-FBCF634418EB}"/>
              </a:ext>
            </a:extLst>
          </p:cNvPr>
          <p:cNvSpPr txBox="1">
            <a:spLocks/>
          </p:cNvSpPr>
          <p:nvPr/>
        </p:nvSpPr>
        <p:spPr>
          <a:xfrm>
            <a:off x="5229679" y="1934049"/>
            <a:ext cx="10344282" cy="102623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dirty="0">
                <a:solidFill>
                  <a:srgbClr val="0074B2"/>
                </a:solidFill>
                <a:latin typeface="Palatino Linotype" panose="02040502050505030304" pitchFamily="18" charset="0"/>
              </a:rPr>
              <a:t>Ski plan made easy and sustainable</a:t>
            </a:r>
          </a:p>
        </p:txBody>
      </p:sp>
      <p:pic>
        <p:nvPicPr>
          <p:cNvPr id="12" name="Picture 2" descr="ski icon">
            <a:extLst>
              <a:ext uri="{FF2B5EF4-FFF2-40B4-BE49-F238E27FC236}">
                <a16:creationId xmlns:a16="http://schemas.microsoft.com/office/drawing/2014/main" id="{47CED2F4-2805-4620-39CB-B720C474B7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1363" y="1917133"/>
            <a:ext cx="662122" cy="662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1446E7D8-8287-9025-CBD7-039A2F38A401}"/>
              </a:ext>
            </a:extLst>
          </p:cNvPr>
          <p:cNvGrpSpPr/>
          <p:nvPr/>
        </p:nvGrpSpPr>
        <p:grpSpPr>
          <a:xfrm>
            <a:off x="-2543788" y="255746"/>
            <a:ext cx="2286239" cy="2323509"/>
            <a:chOff x="1391356" y="461911"/>
            <a:chExt cx="2488405" cy="2479795"/>
          </a:xfrm>
        </p:grpSpPr>
        <p:pic>
          <p:nvPicPr>
            <p:cNvPr id="14" name="Picture 4" descr="Image">
              <a:extLst>
                <a:ext uri="{FF2B5EF4-FFF2-40B4-BE49-F238E27FC236}">
                  <a16:creationId xmlns:a16="http://schemas.microsoft.com/office/drawing/2014/main" id="{234F5C75-B4FB-A072-7754-5ACE539BBF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91356" y="461911"/>
              <a:ext cx="2488405" cy="2479795"/>
            </a:xfrm>
            <a:prstGeom prst="ellips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4" descr="Image">
              <a:extLst>
                <a:ext uri="{FF2B5EF4-FFF2-40B4-BE49-F238E27FC236}">
                  <a16:creationId xmlns:a16="http://schemas.microsoft.com/office/drawing/2014/main" id="{CADE00CE-FEE8-BA0D-C909-BCD28EDB12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2222" y="2434746"/>
              <a:ext cx="506960" cy="5069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7AB1CC8-09B9-0F49-F69D-2CA42958DE9B}"/>
              </a:ext>
            </a:extLst>
          </p:cNvPr>
          <p:cNvGrpSpPr/>
          <p:nvPr/>
        </p:nvGrpSpPr>
        <p:grpSpPr>
          <a:xfrm>
            <a:off x="1263647" y="556054"/>
            <a:ext cx="2443152" cy="2443152"/>
            <a:chOff x="7012007" y="3438287"/>
            <a:chExt cx="1446759" cy="1446759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8D2387F-2DB2-3004-4270-E3BBC184A698}"/>
                </a:ext>
              </a:extLst>
            </p:cNvPr>
            <p:cNvSpPr/>
            <p:nvPr/>
          </p:nvSpPr>
          <p:spPr>
            <a:xfrm>
              <a:off x="7012007" y="3438287"/>
              <a:ext cx="1446759" cy="1446759"/>
            </a:xfrm>
            <a:prstGeom prst="ellipse">
              <a:avLst/>
            </a:prstGeom>
            <a:blipFill>
              <a:blip r:embed="rId7"/>
              <a:srcRect/>
              <a:stretch>
                <a:fillRect t="-669" b="-669"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AU"/>
            </a:p>
          </p:txBody>
        </p:sp>
        <p:pic>
          <p:nvPicPr>
            <p:cNvPr id="5126" name="Picture 6" descr="Image">
              <a:extLst>
                <a:ext uri="{FF2B5EF4-FFF2-40B4-BE49-F238E27FC236}">
                  <a16:creationId xmlns:a16="http://schemas.microsoft.com/office/drawing/2014/main" id="{C9E30922-A6F3-396A-7973-8617EDDB98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22404" y="4575162"/>
              <a:ext cx="300593" cy="3005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6EFAB32-39C7-D097-B8EC-DAF333107B2A}"/>
              </a:ext>
            </a:extLst>
          </p:cNvPr>
          <p:cNvGrpSpPr/>
          <p:nvPr/>
        </p:nvGrpSpPr>
        <p:grpSpPr>
          <a:xfrm>
            <a:off x="6010924" y="3428996"/>
            <a:ext cx="1446759" cy="1446759"/>
            <a:chOff x="9064678" y="3428996"/>
            <a:chExt cx="1446759" cy="1446759"/>
          </a:xfrm>
        </p:grpSpPr>
        <p:pic>
          <p:nvPicPr>
            <p:cNvPr id="5122" name="Picture 2" descr="Image">
              <a:extLst>
                <a:ext uri="{FF2B5EF4-FFF2-40B4-BE49-F238E27FC236}">
                  <a16:creationId xmlns:a16="http://schemas.microsoft.com/office/drawing/2014/main" id="{0E1BB1C3-A3DB-FE6D-16C1-94683D3DF19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64678" y="3428996"/>
              <a:ext cx="1446759" cy="1446759"/>
            </a:xfrm>
            <a:prstGeom prst="ellipse">
              <a:avLst/>
            </a:prstGeom>
            <a:blipFill>
              <a:blip r:embed="rId7"/>
              <a:srcRect/>
              <a:stretch>
                <a:fillRect t="-669" b="-669"/>
              </a:stretch>
            </a:blipFill>
          </p:spPr>
        </p:pic>
        <p:pic>
          <p:nvPicPr>
            <p:cNvPr id="5128" name="Picture 8" descr="Image">
              <a:extLst>
                <a:ext uri="{FF2B5EF4-FFF2-40B4-BE49-F238E27FC236}">
                  <a16:creationId xmlns:a16="http://schemas.microsoft.com/office/drawing/2014/main" id="{586D0073-774B-414F-872A-DAC494B434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96557" y="4575162"/>
              <a:ext cx="300592" cy="3005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C68A72AD-04B7-EB59-CEDC-9307BA4789B4}"/>
              </a:ext>
            </a:extLst>
          </p:cNvPr>
          <p:cNvGrpSpPr/>
          <p:nvPr/>
        </p:nvGrpSpPr>
        <p:grpSpPr>
          <a:xfrm>
            <a:off x="771994" y="3175337"/>
            <a:ext cx="5073973" cy="3149489"/>
            <a:chOff x="771994" y="3175337"/>
            <a:chExt cx="5073973" cy="3149489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F70E5642-C6CC-5ED8-0205-7B92F4173750}"/>
                </a:ext>
              </a:extLst>
            </p:cNvPr>
            <p:cNvSpPr txBox="1">
              <a:spLocks/>
            </p:cNvSpPr>
            <p:nvPr/>
          </p:nvSpPr>
          <p:spPr>
            <a:xfrm>
              <a:off x="771994" y="3175337"/>
              <a:ext cx="4551143" cy="102623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GB" sz="3600" dirty="0" err="1">
                  <a:latin typeface="Palatino Linotype" panose="02040502050505030304" pitchFamily="18" charset="0"/>
                </a:rPr>
                <a:t>Navanshu</a:t>
              </a:r>
              <a:r>
                <a:rPr lang="en-GB" sz="3600" dirty="0">
                  <a:latin typeface="Palatino Linotype" panose="02040502050505030304" pitchFamily="18" charset="0"/>
                </a:rPr>
                <a:t> AHUJA</a:t>
              </a: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1A0B33C-03CE-A17D-4178-F4CBC693EEAD}"/>
                </a:ext>
              </a:extLst>
            </p:cNvPr>
            <p:cNvGrpSpPr/>
            <p:nvPr/>
          </p:nvGrpSpPr>
          <p:grpSpPr>
            <a:xfrm>
              <a:off x="771994" y="3845620"/>
              <a:ext cx="4620352" cy="1026236"/>
              <a:chOff x="771994" y="4020733"/>
              <a:chExt cx="4620352" cy="1026236"/>
            </a:xfrm>
          </p:grpSpPr>
          <p:sp>
            <p:nvSpPr>
              <p:cNvPr id="38" name="Title 1">
                <a:extLst>
                  <a:ext uri="{FF2B5EF4-FFF2-40B4-BE49-F238E27FC236}">
                    <a16:creationId xmlns:a16="http://schemas.microsoft.com/office/drawing/2014/main" id="{A01E8FCA-3D10-DC05-8F18-DDB1297995D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37616" y="4020733"/>
                <a:ext cx="3854730" cy="1026236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GB" sz="1800" dirty="0">
                    <a:latin typeface="Palatino Linotype" panose="02040502050505030304" pitchFamily="18" charset="0"/>
                  </a:rPr>
                  <a:t>6 years ski experience</a:t>
                </a:r>
              </a:p>
            </p:txBody>
          </p:sp>
          <p:pic>
            <p:nvPicPr>
              <p:cNvPr id="39" name="Picture 2" descr="Ski Icon 5026506">
                <a:extLst>
                  <a:ext uri="{FF2B5EF4-FFF2-40B4-BE49-F238E27FC236}">
                    <a16:creationId xmlns:a16="http://schemas.microsoft.com/office/drawing/2014/main" id="{1C530ED7-6475-EB61-8454-CD2C0A3C9EE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1994" y="4081572"/>
                <a:ext cx="811101" cy="8111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D5F0195-D82F-CA83-9734-6DC48AFB673B}"/>
                </a:ext>
              </a:extLst>
            </p:cNvPr>
            <p:cNvGrpSpPr/>
            <p:nvPr/>
          </p:nvGrpSpPr>
          <p:grpSpPr>
            <a:xfrm>
              <a:off x="882070" y="4427531"/>
              <a:ext cx="4963897" cy="1026236"/>
              <a:chOff x="907513" y="4671306"/>
              <a:chExt cx="4963897" cy="1026236"/>
            </a:xfrm>
          </p:grpSpPr>
          <p:sp>
            <p:nvSpPr>
              <p:cNvPr id="36" name="Title 1">
                <a:extLst>
                  <a:ext uri="{FF2B5EF4-FFF2-40B4-BE49-F238E27FC236}">
                    <a16:creationId xmlns:a16="http://schemas.microsoft.com/office/drawing/2014/main" id="{321D741B-666A-447D-2671-CC54A6BC83C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60355" y="4671306"/>
                <a:ext cx="4311055" cy="1026236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GB" sz="1800" dirty="0">
                    <a:latin typeface="Palatino Linotype" panose="02040502050505030304" pitchFamily="18" charset="0"/>
                  </a:rPr>
                  <a:t>Side hustle: Business Strategy</a:t>
                </a:r>
              </a:p>
            </p:txBody>
          </p:sp>
          <p:pic>
            <p:nvPicPr>
              <p:cNvPr id="37" name="Picture 4" descr="career icon">
                <a:extLst>
                  <a:ext uri="{FF2B5EF4-FFF2-40B4-BE49-F238E27FC236}">
                    <a16:creationId xmlns:a16="http://schemas.microsoft.com/office/drawing/2014/main" id="{901BECE9-8218-25A9-B327-CFB640B4AEA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7513" y="4892674"/>
                <a:ext cx="509286" cy="5092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EDC52D82-65D3-1C0D-0ACB-93A9E49BAC22}"/>
                </a:ext>
              </a:extLst>
            </p:cNvPr>
            <p:cNvGrpSpPr/>
            <p:nvPr/>
          </p:nvGrpSpPr>
          <p:grpSpPr>
            <a:xfrm>
              <a:off x="882070" y="5013615"/>
              <a:ext cx="4510276" cy="1026236"/>
              <a:chOff x="882070" y="5382717"/>
              <a:chExt cx="4510276" cy="1026236"/>
            </a:xfrm>
          </p:grpSpPr>
          <p:sp>
            <p:nvSpPr>
              <p:cNvPr id="34" name="Title 1">
                <a:extLst>
                  <a:ext uri="{FF2B5EF4-FFF2-40B4-BE49-F238E27FC236}">
                    <a16:creationId xmlns:a16="http://schemas.microsoft.com/office/drawing/2014/main" id="{EBF93023-F8B4-C37F-E8BD-791C2029211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37616" y="5382717"/>
                <a:ext cx="3854730" cy="1026236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GB" sz="1800" dirty="0">
                    <a:latin typeface="Palatino Linotype" panose="02040502050505030304" pitchFamily="18" charset="0"/>
                  </a:rPr>
                  <a:t>MBA + Engineering</a:t>
                </a:r>
              </a:p>
            </p:txBody>
          </p:sp>
          <p:pic>
            <p:nvPicPr>
              <p:cNvPr id="35" name="Picture 6" descr="graduation cap icon">
                <a:extLst>
                  <a:ext uri="{FF2B5EF4-FFF2-40B4-BE49-F238E27FC236}">
                    <a16:creationId xmlns:a16="http://schemas.microsoft.com/office/drawing/2014/main" id="{903F3002-4F7D-EFD1-F7F2-03FED54871B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82070" y="5638704"/>
                <a:ext cx="509287" cy="5092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9" name="Picture 4">
              <a:extLst>
                <a:ext uri="{FF2B5EF4-FFF2-40B4-BE49-F238E27FC236}">
                  <a16:creationId xmlns:a16="http://schemas.microsoft.com/office/drawing/2014/main" id="{69595EE5-8D4E-5FAA-6D66-54AA1ACB4C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7933" y="6066513"/>
              <a:ext cx="1463295" cy="2441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6">
              <a:extLst>
                <a:ext uri="{FF2B5EF4-FFF2-40B4-BE49-F238E27FC236}">
                  <a16:creationId xmlns:a16="http://schemas.microsoft.com/office/drawing/2014/main" id="{77FE0AE5-4DE4-B8A9-DFDF-B7F40929C8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2854" y="5916744"/>
              <a:ext cx="1872209" cy="4080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0" name="Rectangle 49">
            <a:extLst>
              <a:ext uri="{FF2B5EF4-FFF2-40B4-BE49-F238E27FC236}">
                <a16:creationId xmlns:a16="http://schemas.microsoft.com/office/drawing/2014/main" id="{9A147450-AEB0-0809-E178-CE9AB2EBAACE}"/>
              </a:ext>
            </a:extLst>
          </p:cNvPr>
          <p:cNvSpPr/>
          <p:nvPr/>
        </p:nvSpPr>
        <p:spPr>
          <a:xfrm>
            <a:off x="0" y="9287"/>
            <a:ext cx="12192000" cy="6858000"/>
          </a:xfrm>
          <a:prstGeom prst="rect">
            <a:avLst/>
          </a:prstGeom>
          <a:blipFill dpi="0" rotWithShape="1">
            <a:blip r:embed="rId16">
              <a:alphaModFix amt="6000"/>
            </a:blip>
            <a:srcRect/>
            <a:stretch>
              <a:fillRect t="-669" b="-669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1538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D396D5-9236-B8D0-EC15-B25ADC4DF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FE488-2545-8945-A7CB-5E931AC81A75}" type="slidenum">
              <a:rPr lang="en-GB" smtClean="0"/>
              <a:t>9</a:t>
            </a:fld>
            <a:endParaRPr lang="en-GB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6C63DC7-9F46-FD73-EF6B-2BBDCCF86B79}"/>
              </a:ext>
            </a:extLst>
          </p:cNvPr>
          <p:cNvSpPr/>
          <p:nvPr/>
        </p:nvSpPr>
        <p:spPr>
          <a:xfrm>
            <a:off x="0" y="0"/>
            <a:ext cx="12192000" cy="3428999"/>
          </a:xfrm>
          <a:prstGeom prst="rect">
            <a:avLst/>
          </a:prstGeom>
          <a:gradFill flip="none" rotWithShape="1">
            <a:gsLst>
              <a:gs pos="0">
                <a:srgbClr val="0074B2">
                  <a:lumMod val="60000"/>
                  <a:lumOff val="40000"/>
                </a:srgbClr>
              </a:gs>
              <a:gs pos="100000">
                <a:schemeClr val="bg1">
                  <a:lumMod val="100000"/>
                </a:schemeClr>
              </a:gs>
              <a:gs pos="100000">
                <a:schemeClr val="bg1"/>
              </a:gs>
              <a:gs pos="100000">
                <a:schemeClr val="bg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2BE9991-9F64-044C-4165-ED341CB937A6}"/>
              </a:ext>
            </a:extLst>
          </p:cNvPr>
          <p:cNvSpPr txBox="1">
            <a:spLocks/>
          </p:cNvSpPr>
          <p:nvPr/>
        </p:nvSpPr>
        <p:spPr>
          <a:xfrm>
            <a:off x="6122144" y="1040961"/>
            <a:ext cx="3970705" cy="102623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8000" b="1" dirty="0" err="1">
                <a:solidFill>
                  <a:srgbClr val="0074B2"/>
                </a:solidFill>
                <a:latin typeface="Palatino Linotype" panose="02040502050505030304" pitchFamily="18" charset="0"/>
              </a:rPr>
              <a:t>SkiApp</a:t>
            </a:r>
            <a:endParaRPr lang="en-GB" sz="8000" b="1" dirty="0">
              <a:solidFill>
                <a:srgbClr val="0074B2"/>
              </a:solidFill>
              <a:latin typeface="Palatino Linotype" panose="02040502050505030304" pitchFamily="18" charset="0"/>
            </a:endParaRPr>
          </a:p>
        </p:txBody>
      </p:sp>
      <p:pic>
        <p:nvPicPr>
          <p:cNvPr id="10" name="Picture 2" descr="Image">
            <a:extLst>
              <a:ext uri="{FF2B5EF4-FFF2-40B4-BE49-F238E27FC236}">
                <a16:creationId xmlns:a16="http://schemas.microsoft.com/office/drawing/2014/main" id="{0E763863-8BBD-E1F8-D56F-2490B894F4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99151" y="605565"/>
            <a:ext cx="1841602" cy="184160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F38B1E3F-A960-DC15-C7A1-FBCF634418EB}"/>
              </a:ext>
            </a:extLst>
          </p:cNvPr>
          <p:cNvSpPr txBox="1">
            <a:spLocks/>
          </p:cNvSpPr>
          <p:nvPr/>
        </p:nvSpPr>
        <p:spPr>
          <a:xfrm>
            <a:off x="5229679" y="1934049"/>
            <a:ext cx="10344282" cy="102623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dirty="0">
                <a:solidFill>
                  <a:srgbClr val="0074B2"/>
                </a:solidFill>
                <a:latin typeface="Palatino Linotype" panose="02040502050505030304" pitchFamily="18" charset="0"/>
              </a:rPr>
              <a:t>Ski plan made easy and sustainable</a:t>
            </a:r>
          </a:p>
        </p:txBody>
      </p:sp>
      <p:pic>
        <p:nvPicPr>
          <p:cNvPr id="12" name="Picture 2" descr="ski icon">
            <a:extLst>
              <a:ext uri="{FF2B5EF4-FFF2-40B4-BE49-F238E27FC236}">
                <a16:creationId xmlns:a16="http://schemas.microsoft.com/office/drawing/2014/main" id="{47CED2F4-2805-4620-39CB-B720C474B7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1363" y="1917133"/>
            <a:ext cx="662122" cy="662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1446E7D8-8287-9025-CBD7-039A2F38A401}"/>
              </a:ext>
            </a:extLst>
          </p:cNvPr>
          <p:cNvGrpSpPr/>
          <p:nvPr/>
        </p:nvGrpSpPr>
        <p:grpSpPr>
          <a:xfrm>
            <a:off x="-2543788" y="255746"/>
            <a:ext cx="2286239" cy="2323509"/>
            <a:chOff x="1391356" y="461911"/>
            <a:chExt cx="2488405" cy="2479795"/>
          </a:xfrm>
        </p:grpSpPr>
        <p:pic>
          <p:nvPicPr>
            <p:cNvPr id="14" name="Picture 4" descr="Image">
              <a:extLst>
                <a:ext uri="{FF2B5EF4-FFF2-40B4-BE49-F238E27FC236}">
                  <a16:creationId xmlns:a16="http://schemas.microsoft.com/office/drawing/2014/main" id="{234F5C75-B4FB-A072-7754-5ACE539BBF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91356" y="461911"/>
              <a:ext cx="2488405" cy="2479795"/>
            </a:xfrm>
            <a:prstGeom prst="ellips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4" descr="Image">
              <a:extLst>
                <a:ext uri="{FF2B5EF4-FFF2-40B4-BE49-F238E27FC236}">
                  <a16:creationId xmlns:a16="http://schemas.microsoft.com/office/drawing/2014/main" id="{CADE00CE-FEE8-BA0D-C909-BCD28EDB12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2222" y="2434746"/>
              <a:ext cx="506960" cy="5069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7AB1CC8-09B9-0F49-F69D-2CA42958DE9B}"/>
              </a:ext>
            </a:extLst>
          </p:cNvPr>
          <p:cNvGrpSpPr/>
          <p:nvPr/>
        </p:nvGrpSpPr>
        <p:grpSpPr>
          <a:xfrm>
            <a:off x="-3062746" y="195924"/>
            <a:ext cx="2443152" cy="2443152"/>
            <a:chOff x="7012007" y="3438287"/>
            <a:chExt cx="1446759" cy="1446759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8D2387F-2DB2-3004-4270-E3BBC184A698}"/>
                </a:ext>
              </a:extLst>
            </p:cNvPr>
            <p:cNvSpPr/>
            <p:nvPr/>
          </p:nvSpPr>
          <p:spPr>
            <a:xfrm>
              <a:off x="7012007" y="3438287"/>
              <a:ext cx="1446759" cy="1446759"/>
            </a:xfrm>
            <a:prstGeom prst="ellipse">
              <a:avLst/>
            </a:prstGeom>
            <a:blipFill>
              <a:blip r:embed="rId7"/>
              <a:srcRect/>
              <a:stretch>
                <a:fillRect t="-669" b="-669"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AU"/>
            </a:p>
          </p:txBody>
        </p:sp>
        <p:pic>
          <p:nvPicPr>
            <p:cNvPr id="5126" name="Picture 6" descr="Image">
              <a:extLst>
                <a:ext uri="{FF2B5EF4-FFF2-40B4-BE49-F238E27FC236}">
                  <a16:creationId xmlns:a16="http://schemas.microsoft.com/office/drawing/2014/main" id="{C9E30922-A6F3-396A-7973-8617EDDB98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22404" y="4575162"/>
              <a:ext cx="300593" cy="3005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BB86B2E-413C-502E-C803-5DBE73C5834E}"/>
              </a:ext>
            </a:extLst>
          </p:cNvPr>
          <p:cNvGrpSpPr/>
          <p:nvPr/>
        </p:nvGrpSpPr>
        <p:grpSpPr>
          <a:xfrm>
            <a:off x="771993" y="3175337"/>
            <a:ext cx="7544792" cy="3570865"/>
            <a:chOff x="771993" y="3175337"/>
            <a:chExt cx="7544792" cy="3570865"/>
          </a:xfrm>
        </p:grpSpPr>
        <p:sp>
          <p:nvSpPr>
            <p:cNvPr id="21" name="Title 1">
              <a:extLst>
                <a:ext uri="{FF2B5EF4-FFF2-40B4-BE49-F238E27FC236}">
                  <a16:creationId xmlns:a16="http://schemas.microsoft.com/office/drawing/2014/main" id="{514627AE-E729-0F1A-5425-49908D986B84}"/>
                </a:ext>
              </a:extLst>
            </p:cNvPr>
            <p:cNvSpPr txBox="1">
              <a:spLocks/>
            </p:cNvSpPr>
            <p:nvPr/>
          </p:nvSpPr>
          <p:spPr>
            <a:xfrm>
              <a:off x="771993" y="3175337"/>
              <a:ext cx="7314731" cy="102623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 fontAlgn="base"/>
              <a:r>
                <a:rPr lang="en-GB" sz="3600" b="0" i="0" dirty="0" err="1">
                  <a:solidFill>
                    <a:srgbClr val="000000"/>
                  </a:solidFill>
                  <a:effectLst/>
                  <a:latin typeface="Palatino Linotype" panose="02040502050505030304" pitchFamily="18" charset="0"/>
                </a:rPr>
                <a:t>Suriyaa</a:t>
              </a:r>
              <a:r>
                <a:rPr lang="en-GB" sz="3600" b="0" i="0" dirty="0">
                  <a:solidFill>
                    <a:srgbClr val="000000"/>
                  </a:solidFill>
                  <a:effectLst/>
                  <a:latin typeface="Palatino Linotype" panose="02040502050505030304" pitchFamily="18" charset="0"/>
                </a:rPr>
                <a:t> Rocky SUNDARARUBAN</a:t>
              </a: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BE955B71-E369-D222-A9F6-5AF5E95367C3}"/>
                </a:ext>
              </a:extLst>
            </p:cNvPr>
            <p:cNvGrpSpPr/>
            <p:nvPr/>
          </p:nvGrpSpPr>
          <p:grpSpPr>
            <a:xfrm>
              <a:off x="771994" y="3845620"/>
              <a:ext cx="4620352" cy="1026236"/>
              <a:chOff x="771994" y="4020733"/>
              <a:chExt cx="4620352" cy="1026236"/>
            </a:xfrm>
          </p:grpSpPr>
          <p:sp>
            <p:nvSpPr>
              <p:cNvPr id="40" name="Title 1">
                <a:extLst>
                  <a:ext uri="{FF2B5EF4-FFF2-40B4-BE49-F238E27FC236}">
                    <a16:creationId xmlns:a16="http://schemas.microsoft.com/office/drawing/2014/main" id="{7DC9D7C4-1D61-148A-E113-CB82FA09720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37616" y="4020733"/>
                <a:ext cx="3854730" cy="1026236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GB" sz="1800" dirty="0">
                    <a:latin typeface="Palatino Linotype" panose="02040502050505030304" pitchFamily="18" charset="0"/>
                  </a:rPr>
                  <a:t>1 year ski experience</a:t>
                </a:r>
              </a:p>
            </p:txBody>
          </p:sp>
          <p:pic>
            <p:nvPicPr>
              <p:cNvPr id="41" name="Picture 2" descr="Ski Icon 5026506">
                <a:extLst>
                  <a:ext uri="{FF2B5EF4-FFF2-40B4-BE49-F238E27FC236}">
                    <a16:creationId xmlns:a16="http://schemas.microsoft.com/office/drawing/2014/main" id="{9E73929E-E165-E06F-93B8-0E2A9D63955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1994" y="4081572"/>
                <a:ext cx="811101" cy="8111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05B9E59D-DC01-DFAD-56CC-787398A16DDB}"/>
                </a:ext>
              </a:extLst>
            </p:cNvPr>
            <p:cNvGrpSpPr/>
            <p:nvPr/>
          </p:nvGrpSpPr>
          <p:grpSpPr>
            <a:xfrm>
              <a:off x="882070" y="4427531"/>
              <a:ext cx="4963897" cy="1026236"/>
              <a:chOff x="907513" y="4671306"/>
              <a:chExt cx="4963897" cy="1026236"/>
            </a:xfrm>
          </p:grpSpPr>
          <p:sp>
            <p:nvSpPr>
              <p:cNvPr id="31" name="Title 1">
                <a:extLst>
                  <a:ext uri="{FF2B5EF4-FFF2-40B4-BE49-F238E27FC236}">
                    <a16:creationId xmlns:a16="http://schemas.microsoft.com/office/drawing/2014/main" id="{0E80962D-F8BA-8598-0D8E-ED5A332234D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60355" y="4671306"/>
                <a:ext cx="4311055" cy="1026236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GB" sz="1800" dirty="0">
                    <a:latin typeface="Palatino Linotype" panose="02040502050505030304" pitchFamily="18" charset="0"/>
                  </a:rPr>
                  <a:t>Side hustle: Entrepreneurship</a:t>
                </a:r>
              </a:p>
            </p:txBody>
          </p:sp>
          <p:pic>
            <p:nvPicPr>
              <p:cNvPr id="32" name="Picture 4" descr="career icon">
                <a:extLst>
                  <a:ext uri="{FF2B5EF4-FFF2-40B4-BE49-F238E27FC236}">
                    <a16:creationId xmlns:a16="http://schemas.microsoft.com/office/drawing/2014/main" id="{EB7E4E2B-FBA3-58A0-C561-B33BE33B900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7513" y="4892674"/>
                <a:ext cx="509286" cy="5092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274399C9-3D59-3254-6C3C-5ED5D8EA3F2A}"/>
                </a:ext>
              </a:extLst>
            </p:cNvPr>
            <p:cNvGrpSpPr/>
            <p:nvPr/>
          </p:nvGrpSpPr>
          <p:grpSpPr>
            <a:xfrm>
              <a:off x="882070" y="5013615"/>
              <a:ext cx="4510276" cy="1026236"/>
              <a:chOff x="882070" y="5382717"/>
              <a:chExt cx="4510276" cy="1026236"/>
            </a:xfrm>
          </p:grpSpPr>
          <p:sp>
            <p:nvSpPr>
              <p:cNvPr id="29" name="Title 1">
                <a:extLst>
                  <a:ext uri="{FF2B5EF4-FFF2-40B4-BE49-F238E27FC236}">
                    <a16:creationId xmlns:a16="http://schemas.microsoft.com/office/drawing/2014/main" id="{6F19EC2D-8BD2-72BE-9494-DD7FC88BC75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37616" y="5382717"/>
                <a:ext cx="3854730" cy="1026236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GB" sz="1800" dirty="0">
                    <a:latin typeface="Palatino Linotype" panose="02040502050505030304" pitchFamily="18" charset="0"/>
                  </a:rPr>
                  <a:t>Management &amp; Technology</a:t>
                </a:r>
              </a:p>
            </p:txBody>
          </p:sp>
          <p:pic>
            <p:nvPicPr>
              <p:cNvPr id="30" name="Picture 6" descr="graduation cap icon">
                <a:extLst>
                  <a:ext uri="{FF2B5EF4-FFF2-40B4-BE49-F238E27FC236}">
                    <a16:creationId xmlns:a16="http://schemas.microsoft.com/office/drawing/2014/main" id="{3A063B2B-02BA-FAC0-C014-BB86F52D22D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82070" y="5638704"/>
                <a:ext cx="509287" cy="5092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5" name="Picture 2" descr="Image">
              <a:extLst>
                <a:ext uri="{FF2B5EF4-FFF2-40B4-BE49-F238E27FC236}">
                  <a16:creationId xmlns:a16="http://schemas.microsoft.com/office/drawing/2014/main" id="{B93F7CB7-81B7-F8AA-2318-6E85E07A6F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5369" y="5916033"/>
              <a:ext cx="1960563" cy="634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4" descr="Image">
              <a:extLst>
                <a:ext uri="{FF2B5EF4-FFF2-40B4-BE49-F238E27FC236}">
                  <a16:creationId xmlns:a16="http://schemas.microsoft.com/office/drawing/2014/main" id="{41D2DB51-7144-3A17-F9C2-EE7159CBFC8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02967" y="5953903"/>
              <a:ext cx="2286000" cy="4554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6" descr="Image">
              <a:extLst>
                <a:ext uri="{FF2B5EF4-FFF2-40B4-BE49-F238E27FC236}">
                  <a16:creationId xmlns:a16="http://schemas.microsoft.com/office/drawing/2014/main" id="{FBCE9B35-AEDA-9748-F7B9-52A295A8AD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23281" y="5719966"/>
              <a:ext cx="1231959" cy="10262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8" descr="Image">
              <a:extLst>
                <a:ext uri="{FF2B5EF4-FFF2-40B4-BE49-F238E27FC236}">
                  <a16:creationId xmlns:a16="http://schemas.microsoft.com/office/drawing/2014/main" id="{6E94BFFF-F334-1C4D-8BA8-38D762C53B9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56739" y="5768335"/>
              <a:ext cx="960046" cy="9600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6EFAB32-39C7-D097-B8EC-DAF333107B2A}"/>
              </a:ext>
            </a:extLst>
          </p:cNvPr>
          <p:cNvGrpSpPr/>
          <p:nvPr/>
        </p:nvGrpSpPr>
        <p:grpSpPr>
          <a:xfrm>
            <a:off x="1264149" y="570345"/>
            <a:ext cx="2456025" cy="2456025"/>
            <a:chOff x="9105330" y="3540789"/>
            <a:chExt cx="1446759" cy="1446759"/>
          </a:xfrm>
        </p:grpSpPr>
        <p:pic>
          <p:nvPicPr>
            <p:cNvPr id="5122" name="Picture 2" descr="Image">
              <a:extLst>
                <a:ext uri="{FF2B5EF4-FFF2-40B4-BE49-F238E27FC236}">
                  <a16:creationId xmlns:a16="http://schemas.microsoft.com/office/drawing/2014/main" id="{0E1BB1C3-A3DB-FE6D-16C1-94683D3DF19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05330" y="3540789"/>
              <a:ext cx="1446759" cy="1446759"/>
            </a:xfrm>
            <a:prstGeom prst="ellipse">
              <a:avLst/>
            </a:prstGeom>
            <a:blipFill>
              <a:blip r:embed="rId7"/>
              <a:srcRect/>
              <a:stretch>
                <a:fillRect t="-669" b="-669"/>
              </a:stretch>
            </a:blipFill>
          </p:spPr>
        </p:pic>
        <p:pic>
          <p:nvPicPr>
            <p:cNvPr id="5128" name="Picture 8" descr="Image">
              <a:extLst>
                <a:ext uri="{FF2B5EF4-FFF2-40B4-BE49-F238E27FC236}">
                  <a16:creationId xmlns:a16="http://schemas.microsoft.com/office/drawing/2014/main" id="{586D0073-774B-414F-872A-DAC494B434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37209" y="4686955"/>
              <a:ext cx="300592" cy="3005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2" name="Rectangle 51">
            <a:extLst>
              <a:ext uri="{FF2B5EF4-FFF2-40B4-BE49-F238E27FC236}">
                <a16:creationId xmlns:a16="http://schemas.microsoft.com/office/drawing/2014/main" id="{FD4AB25D-2A1C-9D09-0CAE-DFCD56033FA9}"/>
              </a:ext>
            </a:extLst>
          </p:cNvPr>
          <p:cNvSpPr/>
          <p:nvPr/>
        </p:nvSpPr>
        <p:spPr>
          <a:xfrm>
            <a:off x="0" y="9287"/>
            <a:ext cx="12192000" cy="6858000"/>
          </a:xfrm>
          <a:prstGeom prst="rect">
            <a:avLst/>
          </a:prstGeom>
          <a:blipFill dpi="0" rotWithShape="1">
            <a:blip r:embed="rId18">
              <a:alphaModFix amt="6000"/>
            </a:blip>
            <a:srcRect/>
            <a:stretch>
              <a:fillRect t="-669" b="-669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2899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1254</Words>
  <Application>Microsoft Office PowerPoint</Application>
  <PresentationFormat>Breitbild</PresentationFormat>
  <Paragraphs>221</Paragraphs>
  <Slides>16</Slides>
  <Notes>16</Notes>
  <HiddenSlides>2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16</vt:i4>
      </vt:variant>
    </vt:vector>
  </HeadingPairs>
  <TitlesOfParts>
    <vt:vector size="22" baseType="lpstr">
      <vt:lpstr>Arial</vt:lpstr>
      <vt:lpstr>Calibri</vt:lpstr>
      <vt:lpstr>Calibri Light</vt:lpstr>
      <vt:lpstr>Marcellus</vt:lpstr>
      <vt:lpstr>Palatino Linotype</vt:lpstr>
      <vt:lpstr>Office Theme</vt:lpstr>
      <vt:lpstr>Ski plan made easy and sustainable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Ahuja, Navanshu</dc:creator>
  <cp:lastModifiedBy>Suriyaa Rocky Sundararuban</cp:lastModifiedBy>
  <cp:revision>269</cp:revision>
  <dcterms:created xsi:type="dcterms:W3CDTF">2023-09-16T09:10:17Z</dcterms:created>
  <dcterms:modified xsi:type="dcterms:W3CDTF">2023-09-17T05:23:28Z</dcterms:modified>
</cp:coreProperties>
</file>